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x="13004800" cy="9753600"/>
  <p:notesSz cx="6858000" cy="9144000"/>
  <p:defaultTextStyle>
    <a:lvl1pPr algn="ctr" defTabSz="584200">
      <a:defRPr sz="3800">
        <a:solidFill>
          <a:srgbClr val="6C6963"/>
        </a:solidFill>
        <a:latin typeface="Baskerville"/>
        <a:ea typeface="Baskerville"/>
        <a:cs typeface="Baskerville"/>
        <a:sym typeface="Baskerville"/>
      </a:defRPr>
    </a:lvl1pPr>
    <a:lvl2pPr algn="ctr" defTabSz="584200">
      <a:defRPr sz="3800">
        <a:solidFill>
          <a:srgbClr val="6C6963"/>
        </a:solidFill>
        <a:latin typeface="Baskerville"/>
        <a:ea typeface="Baskerville"/>
        <a:cs typeface="Baskerville"/>
        <a:sym typeface="Baskerville"/>
      </a:defRPr>
    </a:lvl2pPr>
    <a:lvl3pPr algn="ctr" defTabSz="584200">
      <a:defRPr sz="3800">
        <a:solidFill>
          <a:srgbClr val="6C6963"/>
        </a:solidFill>
        <a:latin typeface="Baskerville"/>
        <a:ea typeface="Baskerville"/>
        <a:cs typeface="Baskerville"/>
        <a:sym typeface="Baskerville"/>
      </a:defRPr>
    </a:lvl3pPr>
    <a:lvl4pPr algn="ctr" defTabSz="584200">
      <a:defRPr sz="3800">
        <a:solidFill>
          <a:srgbClr val="6C6963"/>
        </a:solidFill>
        <a:latin typeface="Baskerville"/>
        <a:ea typeface="Baskerville"/>
        <a:cs typeface="Baskerville"/>
        <a:sym typeface="Baskerville"/>
      </a:defRPr>
    </a:lvl4pPr>
    <a:lvl5pPr algn="ctr" defTabSz="584200">
      <a:defRPr sz="3800">
        <a:solidFill>
          <a:srgbClr val="6C6963"/>
        </a:solidFill>
        <a:latin typeface="Baskerville"/>
        <a:ea typeface="Baskerville"/>
        <a:cs typeface="Baskerville"/>
        <a:sym typeface="Baskerville"/>
      </a:defRPr>
    </a:lvl5pPr>
    <a:lvl6pPr algn="ctr" defTabSz="584200">
      <a:defRPr sz="3800">
        <a:solidFill>
          <a:srgbClr val="6C6963"/>
        </a:solidFill>
        <a:latin typeface="Baskerville"/>
        <a:ea typeface="Baskerville"/>
        <a:cs typeface="Baskerville"/>
        <a:sym typeface="Baskerville"/>
      </a:defRPr>
    </a:lvl6pPr>
    <a:lvl7pPr algn="ctr" defTabSz="584200">
      <a:defRPr sz="3800">
        <a:solidFill>
          <a:srgbClr val="6C6963"/>
        </a:solidFill>
        <a:latin typeface="Baskerville"/>
        <a:ea typeface="Baskerville"/>
        <a:cs typeface="Baskerville"/>
        <a:sym typeface="Baskerville"/>
      </a:defRPr>
    </a:lvl7pPr>
    <a:lvl8pPr algn="ctr" defTabSz="584200">
      <a:defRPr sz="3800">
        <a:solidFill>
          <a:srgbClr val="6C6963"/>
        </a:solidFill>
        <a:latin typeface="Baskerville"/>
        <a:ea typeface="Baskerville"/>
        <a:cs typeface="Baskerville"/>
        <a:sym typeface="Baskerville"/>
      </a:defRPr>
    </a:lvl8pPr>
    <a:lvl9pPr algn="ctr" defTabSz="584200">
      <a:defRPr sz="3800">
        <a:solidFill>
          <a:srgbClr val="6C6963"/>
        </a:solidFill>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Baskerville"/>
          <a:ea typeface="Baskerville"/>
          <a:cs typeface="Baskerville"/>
        </a:font>
        <a:srgbClr val="6C6963"/>
      </a:tcTxStyle>
      <a:tcStyle>
        <a:tcBdr>
          <a:left>
            <a:ln w="12700" cap="flat">
              <a:solidFill>
                <a:srgbClr val="092C6C"/>
              </a:solidFill>
              <a:prstDash val="solid"/>
              <a:bevel/>
            </a:ln>
          </a:left>
          <a:right>
            <a:ln w="12700" cap="flat">
              <a:solidFill>
                <a:srgbClr val="092C6C"/>
              </a:solidFill>
              <a:prstDash val="solid"/>
              <a:bevel/>
            </a:ln>
          </a:right>
          <a:top>
            <a:ln w="12700" cap="flat">
              <a:solidFill>
                <a:srgbClr val="092C6C"/>
              </a:solidFill>
              <a:prstDash val="solid"/>
              <a:bevel/>
            </a:ln>
          </a:top>
          <a:bottom>
            <a:ln w="12700" cap="flat">
              <a:solidFill>
                <a:srgbClr val="092C6C"/>
              </a:solidFill>
              <a:prstDash val="solid"/>
              <a:bevel/>
            </a:ln>
          </a:bottom>
          <a:insideH>
            <a:ln w="12700" cap="flat">
              <a:solidFill>
                <a:srgbClr val="092C6C"/>
              </a:solidFill>
              <a:prstDash val="solid"/>
              <a:bevel/>
            </a:ln>
          </a:insideH>
          <a:insideV>
            <a:ln w="12700" cap="flat">
              <a:solidFill>
                <a:srgbClr val="092C6C"/>
              </a:solidFill>
              <a:prstDash val="solid"/>
              <a:bevel/>
            </a:ln>
          </a:insideV>
        </a:tcBdr>
        <a:fill>
          <a:solidFill>
            <a:srgbClr val="D0D4D5"/>
          </a:solidFill>
        </a:fill>
      </a:tcStyle>
    </a:wholeTbl>
    <a:band2H>
      <a:tcTxStyle b="def" i="def"/>
      <a:tcStyle>
        <a:tcBdr/>
        <a:fill>
          <a:solidFill>
            <a:srgbClr val="E9EBEB"/>
          </a:solidFill>
        </a:fill>
      </a:tcStyle>
    </a:band2H>
    <a:firstCol>
      <a:tcTxStyle b="on" i="on">
        <a:font>
          <a:latin typeface="Baskerville"/>
          <a:ea typeface="Baskerville"/>
          <a:cs typeface="Baskerville"/>
        </a:font>
        <a:srgbClr val="092C6C"/>
      </a:tcTxStyle>
      <a:tcStyle>
        <a:tcBdr>
          <a:left>
            <a:ln w="12700" cap="flat">
              <a:solidFill>
                <a:srgbClr val="092C6C"/>
              </a:solidFill>
              <a:prstDash val="solid"/>
              <a:bevel/>
            </a:ln>
          </a:left>
          <a:right>
            <a:ln w="12700" cap="flat">
              <a:solidFill>
                <a:srgbClr val="092C6C"/>
              </a:solidFill>
              <a:prstDash val="solid"/>
              <a:bevel/>
            </a:ln>
          </a:right>
          <a:top>
            <a:ln w="12700" cap="flat">
              <a:solidFill>
                <a:srgbClr val="092C6C"/>
              </a:solidFill>
              <a:prstDash val="solid"/>
              <a:bevel/>
            </a:ln>
          </a:top>
          <a:bottom>
            <a:ln w="12700" cap="flat">
              <a:solidFill>
                <a:srgbClr val="092C6C"/>
              </a:solidFill>
              <a:prstDash val="solid"/>
              <a:bevel/>
            </a:ln>
          </a:bottom>
          <a:insideH>
            <a:ln w="12700" cap="flat">
              <a:solidFill>
                <a:srgbClr val="092C6C"/>
              </a:solidFill>
              <a:prstDash val="solid"/>
              <a:bevel/>
            </a:ln>
          </a:insideH>
          <a:insideV>
            <a:ln w="12700" cap="flat">
              <a:solidFill>
                <a:srgbClr val="092C6C"/>
              </a:solidFill>
              <a:prstDash val="solid"/>
              <a:bevel/>
            </a:ln>
          </a:insideV>
        </a:tcBdr>
        <a:fill>
          <a:solidFill>
            <a:srgbClr val="5B7376"/>
          </a:solidFill>
        </a:fill>
      </a:tcStyle>
    </a:firstCol>
    <a:lastRow>
      <a:tcTxStyle b="on" i="on">
        <a:font>
          <a:latin typeface="Baskerville"/>
          <a:ea typeface="Baskerville"/>
          <a:cs typeface="Baskerville"/>
        </a:font>
        <a:srgbClr val="092C6C"/>
      </a:tcTxStyle>
      <a:tcStyle>
        <a:tcBdr>
          <a:left>
            <a:ln w="12700" cap="flat">
              <a:solidFill>
                <a:srgbClr val="092C6C"/>
              </a:solidFill>
              <a:prstDash val="solid"/>
              <a:bevel/>
            </a:ln>
          </a:left>
          <a:right>
            <a:ln w="12700" cap="flat">
              <a:solidFill>
                <a:srgbClr val="092C6C"/>
              </a:solidFill>
              <a:prstDash val="solid"/>
              <a:bevel/>
            </a:ln>
          </a:right>
          <a:top>
            <a:ln w="38100" cap="flat">
              <a:solidFill>
                <a:srgbClr val="092C6C"/>
              </a:solidFill>
              <a:prstDash val="solid"/>
              <a:bevel/>
            </a:ln>
          </a:top>
          <a:bottom>
            <a:ln w="12700" cap="flat">
              <a:solidFill>
                <a:srgbClr val="092C6C"/>
              </a:solidFill>
              <a:prstDash val="solid"/>
              <a:bevel/>
            </a:ln>
          </a:bottom>
          <a:insideH>
            <a:ln w="12700" cap="flat">
              <a:solidFill>
                <a:srgbClr val="092C6C"/>
              </a:solidFill>
              <a:prstDash val="solid"/>
              <a:bevel/>
            </a:ln>
          </a:insideH>
          <a:insideV>
            <a:ln w="12700" cap="flat">
              <a:solidFill>
                <a:srgbClr val="092C6C"/>
              </a:solidFill>
              <a:prstDash val="solid"/>
              <a:bevel/>
            </a:ln>
          </a:insideV>
        </a:tcBdr>
        <a:fill>
          <a:solidFill>
            <a:srgbClr val="5B7376"/>
          </a:solidFill>
        </a:fill>
      </a:tcStyle>
    </a:lastRow>
    <a:firstRow>
      <a:tcTxStyle b="on" i="on">
        <a:font>
          <a:latin typeface="Baskerville"/>
          <a:ea typeface="Baskerville"/>
          <a:cs typeface="Baskerville"/>
        </a:font>
        <a:srgbClr val="092C6C"/>
      </a:tcTxStyle>
      <a:tcStyle>
        <a:tcBdr>
          <a:left>
            <a:ln w="12700" cap="flat">
              <a:solidFill>
                <a:srgbClr val="092C6C"/>
              </a:solidFill>
              <a:prstDash val="solid"/>
              <a:bevel/>
            </a:ln>
          </a:left>
          <a:right>
            <a:ln w="12700" cap="flat">
              <a:solidFill>
                <a:srgbClr val="092C6C"/>
              </a:solidFill>
              <a:prstDash val="solid"/>
              <a:bevel/>
            </a:ln>
          </a:right>
          <a:top>
            <a:ln w="12700" cap="flat">
              <a:solidFill>
                <a:srgbClr val="092C6C"/>
              </a:solidFill>
              <a:prstDash val="solid"/>
              <a:bevel/>
            </a:ln>
          </a:top>
          <a:bottom>
            <a:ln w="38100" cap="flat">
              <a:solidFill>
                <a:srgbClr val="092C6C"/>
              </a:solidFill>
              <a:prstDash val="solid"/>
              <a:bevel/>
            </a:ln>
          </a:bottom>
          <a:insideH>
            <a:ln w="12700" cap="flat">
              <a:solidFill>
                <a:srgbClr val="092C6C"/>
              </a:solidFill>
              <a:prstDash val="solid"/>
              <a:bevel/>
            </a:ln>
          </a:insideH>
          <a:insideV>
            <a:ln w="12700" cap="flat">
              <a:solidFill>
                <a:srgbClr val="092C6C"/>
              </a:solidFill>
              <a:prstDash val="solid"/>
              <a:bevel/>
            </a:ln>
          </a:insideV>
        </a:tcBdr>
        <a:fill>
          <a:solidFill>
            <a:srgbClr val="5B7376"/>
          </a:solidFill>
        </a:fill>
      </a:tcStyle>
    </a:firstRow>
  </a:tblStyle>
  <a:tblStyle styleId="{C7B018BB-80A7-4F77-B60F-C8B233D01FF8}" styleName="">
    <a:tblBg/>
    <a:wholeTbl>
      <a:tcTxStyle b="on" i="on">
        <a:font>
          <a:latin typeface="Baskerville"/>
          <a:ea typeface="Baskerville"/>
          <a:cs typeface="Baskerville"/>
        </a:font>
        <a:srgbClr val="6C6963"/>
      </a:tcTxStyle>
      <a:tcStyle>
        <a:tcBdr>
          <a:left>
            <a:ln w="12700" cap="flat">
              <a:solidFill>
                <a:srgbClr val="092C6C"/>
              </a:solidFill>
              <a:prstDash val="solid"/>
              <a:bevel/>
            </a:ln>
          </a:left>
          <a:right>
            <a:ln w="12700" cap="flat">
              <a:solidFill>
                <a:srgbClr val="092C6C"/>
              </a:solidFill>
              <a:prstDash val="solid"/>
              <a:bevel/>
            </a:ln>
          </a:right>
          <a:top>
            <a:ln w="12700" cap="flat">
              <a:solidFill>
                <a:srgbClr val="092C6C"/>
              </a:solidFill>
              <a:prstDash val="solid"/>
              <a:bevel/>
            </a:ln>
          </a:top>
          <a:bottom>
            <a:ln w="12700" cap="flat">
              <a:solidFill>
                <a:srgbClr val="092C6C"/>
              </a:solidFill>
              <a:prstDash val="solid"/>
              <a:bevel/>
            </a:ln>
          </a:bottom>
          <a:insideH>
            <a:ln w="12700" cap="flat">
              <a:solidFill>
                <a:srgbClr val="092C6C"/>
              </a:solidFill>
              <a:prstDash val="solid"/>
              <a:bevel/>
            </a:ln>
          </a:insideH>
          <a:insideV>
            <a:ln w="12700" cap="flat">
              <a:solidFill>
                <a:srgbClr val="092C6C"/>
              </a:solidFill>
              <a:prstDash val="solid"/>
              <a:bevel/>
            </a:ln>
          </a:insideV>
        </a:tcBdr>
        <a:fill>
          <a:solidFill>
            <a:srgbClr val="ECDCCD"/>
          </a:solidFill>
        </a:fill>
      </a:tcStyle>
    </a:wholeTbl>
    <a:band2H>
      <a:tcTxStyle b="def" i="def"/>
      <a:tcStyle>
        <a:tcBdr/>
        <a:fill>
          <a:solidFill>
            <a:srgbClr val="F6EEE8"/>
          </a:solidFill>
        </a:fill>
      </a:tcStyle>
    </a:band2H>
    <a:firstCol>
      <a:tcTxStyle b="on" i="on">
        <a:font>
          <a:latin typeface="Baskerville"/>
          <a:ea typeface="Baskerville"/>
          <a:cs typeface="Baskerville"/>
        </a:font>
        <a:srgbClr val="092C6C"/>
      </a:tcTxStyle>
      <a:tcStyle>
        <a:tcBdr>
          <a:left>
            <a:ln w="12700" cap="flat">
              <a:solidFill>
                <a:srgbClr val="092C6C"/>
              </a:solidFill>
              <a:prstDash val="solid"/>
              <a:bevel/>
            </a:ln>
          </a:left>
          <a:right>
            <a:ln w="12700" cap="flat">
              <a:solidFill>
                <a:srgbClr val="092C6C"/>
              </a:solidFill>
              <a:prstDash val="solid"/>
              <a:bevel/>
            </a:ln>
          </a:right>
          <a:top>
            <a:ln w="12700" cap="flat">
              <a:solidFill>
                <a:srgbClr val="092C6C"/>
              </a:solidFill>
              <a:prstDash val="solid"/>
              <a:bevel/>
            </a:ln>
          </a:top>
          <a:bottom>
            <a:ln w="12700" cap="flat">
              <a:solidFill>
                <a:srgbClr val="092C6C"/>
              </a:solidFill>
              <a:prstDash val="solid"/>
              <a:bevel/>
            </a:ln>
          </a:bottom>
          <a:insideH>
            <a:ln w="12700" cap="flat">
              <a:solidFill>
                <a:srgbClr val="092C6C"/>
              </a:solidFill>
              <a:prstDash val="solid"/>
              <a:bevel/>
            </a:ln>
          </a:insideH>
          <a:insideV>
            <a:ln w="12700" cap="flat">
              <a:solidFill>
                <a:srgbClr val="092C6C"/>
              </a:solidFill>
              <a:prstDash val="solid"/>
              <a:bevel/>
            </a:ln>
          </a:insideV>
        </a:tcBdr>
        <a:fill>
          <a:solidFill>
            <a:srgbClr val="CC943D"/>
          </a:solidFill>
        </a:fill>
      </a:tcStyle>
    </a:firstCol>
    <a:lastRow>
      <a:tcTxStyle b="on" i="on">
        <a:font>
          <a:latin typeface="Baskerville"/>
          <a:ea typeface="Baskerville"/>
          <a:cs typeface="Baskerville"/>
        </a:font>
        <a:srgbClr val="092C6C"/>
      </a:tcTxStyle>
      <a:tcStyle>
        <a:tcBdr>
          <a:left>
            <a:ln w="12700" cap="flat">
              <a:solidFill>
                <a:srgbClr val="092C6C"/>
              </a:solidFill>
              <a:prstDash val="solid"/>
              <a:bevel/>
            </a:ln>
          </a:left>
          <a:right>
            <a:ln w="12700" cap="flat">
              <a:solidFill>
                <a:srgbClr val="092C6C"/>
              </a:solidFill>
              <a:prstDash val="solid"/>
              <a:bevel/>
            </a:ln>
          </a:right>
          <a:top>
            <a:ln w="38100" cap="flat">
              <a:solidFill>
                <a:srgbClr val="092C6C"/>
              </a:solidFill>
              <a:prstDash val="solid"/>
              <a:bevel/>
            </a:ln>
          </a:top>
          <a:bottom>
            <a:ln w="12700" cap="flat">
              <a:solidFill>
                <a:srgbClr val="092C6C"/>
              </a:solidFill>
              <a:prstDash val="solid"/>
              <a:bevel/>
            </a:ln>
          </a:bottom>
          <a:insideH>
            <a:ln w="12700" cap="flat">
              <a:solidFill>
                <a:srgbClr val="092C6C"/>
              </a:solidFill>
              <a:prstDash val="solid"/>
              <a:bevel/>
            </a:ln>
          </a:insideH>
          <a:insideV>
            <a:ln w="12700" cap="flat">
              <a:solidFill>
                <a:srgbClr val="092C6C"/>
              </a:solidFill>
              <a:prstDash val="solid"/>
              <a:bevel/>
            </a:ln>
          </a:insideV>
        </a:tcBdr>
        <a:fill>
          <a:solidFill>
            <a:srgbClr val="CC943D"/>
          </a:solidFill>
        </a:fill>
      </a:tcStyle>
    </a:lastRow>
    <a:firstRow>
      <a:tcTxStyle b="on" i="on">
        <a:font>
          <a:latin typeface="Baskerville"/>
          <a:ea typeface="Baskerville"/>
          <a:cs typeface="Baskerville"/>
        </a:font>
        <a:srgbClr val="092C6C"/>
      </a:tcTxStyle>
      <a:tcStyle>
        <a:tcBdr>
          <a:left>
            <a:ln w="12700" cap="flat">
              <a:solidFill>
                <a:srgbClr val="092C6C"/>
              </a:solidFill>
              <a:prstDash val="solid"/>
              <a:bevel/>
            </a:ln>
          </a:left>
          <a:right>
            <a:ln w="12700" cap="flat">
              <a:solidFill>
                <a:srgbClr val="092C6C"/>
              </a:solidFill>
              <a:prstDash val="solid"/>
              <a:bevel/>
            </a:ln>
          </a:right>
          <a:top>
            <a:ln w="12700" cap="flat">
              <a:solidFill>
                <a:srgbClr val="092C6C"/>
              </a:solidFill>
              <a:prstDash val="solid"/>
              <a:bevel/>
            </a:ln>
          </a:top>
          <a:bottom>
            <a:ln w="38100" cap="flat">
              <a:solidFill>
                <a:srgbClr val="092C6C"/>
              </a:solidFill>
              <a:prstDash val="solid"/>
              <a:bevel/>
            </a:ln>
          </a:bottom>
          <a:insideH>
            <a:ln w="12700" cap="flat">
              <a:solidFill>
                <a:srgbClr val="092C6C"/>
              </a:solidFill>
              <a:prstDash val="solid"/>
              <a:bevel/>
            </a:ln>
          </a:insideH>
          <a:insideV>
            <a:ln w="12700" cap="flat">
              <a:solidFill>
                <a:srgbClr val="092C6C"/>
              </a:solidFill>
              <a:prstDash val="solid"/>
              <a:bevel/>
            </a:ln>
          </a:insideV>
        </a:tcBdr>
        <a:fill>
          <a:solidFill>
            <a:srgbClr val="CC943D"/>
          </a:solidFill>
        </a:fill>
      </a:tcStyle>
    </a:firstRow>
  </a:tblStyle>
  <a:tblStyle styleId="{EEE7283C-3CF3-47DC-8721-378D4A62B228}" styleName="">
    <a:tblBg/>
    <a:wholeTbl>
      <a:tcTxStyle b="on" i="on">
        <a:font>
          <a:latin typeface="Baskerville"/>
          <a:ea typeface="Baskerville"/>
          <a:cs typeface="Baskerville"/>
        </a:font>
        <a:srgbClr val="6C6963"/>
      </a:tcTxStyle>
      <a:tcStyle>
        <a:tcBdr>
          <a:left>
            <a:ln w="12700" cap="flat">
              <a:solidFill>
                <a:srgbClr val="092C6C"/>
              </a:solidFill>
              <a:prstDash val="solid"/>
              <a:bevel/>
            </a:ln>
          </a:left>
          <a:right>
            <a:ln w="12700" cap="flat">
              <a:solidFill>
                <a:srgbClr val="092C6C"/>
              </a:solidFill>
              <a:prstDash val="solid"/>
              <a:bevel/>
            </a:ln>
          </a:right>
          <a:top>
            <a:ln w="12700" cap="flat">
              <a:solidFill>
                <a:srgbClr val="092C6C"/>
              </a:solidFill>
              <a:prstDash val="solid"/>
              <a:bevel/>
            </a:ln>
          </a:top>
          <a:bottom>
            <a:ln w="12700" cap="flat">
              <a:solidFill>
                <a:srgbClr val="092C6C"/>
              </a:solidFill>
              <a:prstDash val="solid"/>
              <a:bevel/>
            </a:ln>
          </a:bottom>
          <a:insideH>
            <a:ln w="12700" cap="flat">
              <a:solidFill>
                <a:srgbClr val="092C6C"/>
              </a:solidFill>
              <a:prstDash val="solid"/>
              <a:bevel/>
            </a:ln>
          </a:insideH>
          <a:insideV>
            <a:ln w="12700" cap="flat">
              <a:solidFill>
                <a:srgbClr val="092C6C"/>
              </a:solidFill>
              <a:prstDash val="solid"/>
              <a:bevel/>
            </a:ln>
          </a:insideV>
        </a:tcBdr>
        <a:fill>
          <a:solidFill>
            <a:srgbClr val="D8CFD0"/>
          </a:solidFill>
        </a:fill>
      </a:tcStyle>
    </a:wholeTbl>
    <a:band2H>
      <a:tcTxStyle b="def" i="def"/>
      <a:tcStyle>
        <a:tcBdr/>
        <a:fill>
          <a:solidFill>
            <a:srgbClr val="ECE9E9"/>
          </a:solidFill>
        </a:fill>
      </a:tcStyle>
    </a:band2H>
    <a:firstCol>
      <a:tcTxStyle b="on" i="on">
        <a:font>
          <a:latin typeface="Baskerville"/>
          <a:ea typeface="Baskerville"/>
          <a:cs typeface="Baskerville"/>
        </a:font>
        <a:srgbClr val="092C6C"/>
      </a:tcTxStyle>
      <a:tcStyle>
        <a:tcBdr>
          <a:left>
            <a:ln w="12700" cap="flat">
              <a:solidFill>
                <a:srgbClr val="092C6C"/>
              </a:solidFill>
              <a:prstDash val="solid"/>
              <a:bevel/>
            </a:ln>
          </a:left>
          <a:right>
            <a:ln w="12700" cap="flat">
              <a:solidFill>
                <a:srgbClr val="092C6C"/>
              </a:solidFill>
              <a:prstDash val="solid"/>
              <a:bevel/>
            </a:ln>
          </a:right>
          <a:top>
            <a:ln w="12700" cap="flat">
              <a:solidFill>
                <a:srgbClr val="092C6C"/>
              </a:solidFill>
              <a:prstDash val="solid"/>
              <a:bevel/>
            </a:ln>
          </a:top>
          <a:bottom>
            <a:ln w="12700" cap="flat">
              <a:solidFill>
                <a:srgbClr val="092C6C"/>
              </a:solidFill>
              <a:prstDash val="solid"/>
              <a:bevel/>
            </a:ln>
          </a:bottom>
          <a:insideH>
            <a:ln w="12700" cap="flat">
              <a:solidFill>
                <a:srgbClr val="092C6C"/>
              </a:solidFill>
              <a:prstDash val="solid"/>
              <a:bevel/>
            </a:ln>
          </a:insideH>
          <a:insideV>
            <a:ln w="12700" cap="flat">
              <a:solidFill>
                <a:srgbClr val="092C6C"/>
              </a:solidFill>
              <a:prstDash val="solid"/>
              <a:bevel/>
            </a:ln>
          </a:insideV>
        </a:tcBdr>
        <a:fill>
          <a:solidFill>
            <a:srgbClr val="83525A"/>
          </a:solidFill>
        </a:fill>
      </a:tcStyle>
    </a:firstCol>
    <a:lastRow>
      <a:tcTxStyle b="on" i="on">
        <a:font>
          <a:latin typeface="Baskerville"/>
          <a:ea typeface="Baskerville"/>
          <a:cs typeface="Baskerville"/>
        </a:font>
        <a:srgbClr val="092C6C"/>
      </a:tcTxStyle>
      <a:tcStyle>
        <a:tcBdr>
          <a:left>
            <a:ln w="12700" cap="flat">
              <a:solidFill>
                <a:srgbClr val="092C6C"/>
              </a:solidFill>
              <a:prstDash val="solid"/>
              <a:bevel/>
            </a:ln>
          </a:left>
          <a:right>
            <a:ln w="12700" cap="flat">
              <a:solidFill>
                <a:srgbClr val="092C6C"/>
              </a:solidFill>
              <a:prstDash val="solid"/>
              <a:bevel/>
            </a:ln>
          </a:right>
          <a:top>
            <a:ln w="38100" cap="flat">
              <a:solidFill>
                <a:srgbClr val="092C6C"/>
              </a:solidFill>
              <a:prstDash val="solid"/>
              <a:bevel/>
            </a:ln>
          </a:top>
          <a:bottom>
            <a:ln w="12700" cap="flat">
              <a:solidFill>
                <a:srgbClr val="092C6C"/>
              </a:solidFill>
              <a:prstDash val="solid"/>
              <a:bevel/>
            </a:ln>
          </a:bottom>
          <a:insideH>
            <a:ln w="12700" cap="flat">
              <a:solidFill>
                <a:srgbClr val="092C6C"/>
              </a:solidFill>
              <a:prstDash val="solid"/>
              <a:bevel/>
            </a:ln>
          </a:insideH>
          <a:insideV>
            <a:ln w="12700" cap="flat">
              <a:solidFill>
                <a:srgbClr val="092C6C"/>
              </a:solidFill>
              <a:prstDash val="solid"/>
              <a:bevel/>
            </a:ln>
          </a:insideV>
        </a:tcBdr>
        <a:fill>
          <a:solidFill>
            <a:srgbClr val="83525A"/>
          </a:solidFill>
        </a:fill>
      </a:tcStyle>
    </a:lastRow>
    <a:firstRow>
      <a:tcTxStyle b="on" i="on">
        <a:font>
          <a:latin typeface="Baskerville"/>
          <a:ea typeface="Baskerville"/>
          <a:cs typeface="Baskerville"/>
        </a:font>
        <a:srgbClr val="092C6C"/>
      </a:tcTxStyle>
      <a:tcStyle>
        <a:tcBdr>
          <a:left>
            <a:ln w="12700" cap="flat">
              <a:solidFill>
                <a:srgbClr val="092C6C"/>
              </a:solidFill>
              <a:prstDash val="solid"/>
              <a:bevel/>
            </a:ln>
          </a:left>
          <a:right>
            <a:ln w="12700" cap="flat">
              <a:solidFill>
                <a:srgbClr val="092C6C"/>
              </a:solidFill>
              <a:prstDash val="solid"/>
              <a:bevel/>
            </a:ln>
          </a:right>
          <a:top>
            <a:ln w="12700" cap="flat">
              <a:solidFill>
                <a:srgbClr val="092C6C"/>
              </a:solidFill>
              <a:prstDash val="solid"/>
              <a:bevel/>
            </a:ln>
          </a:top>
          <a:bottom>
            <a:ln w="38100" cap="flat">
              <a:solidFill>
                <a:srgbClr val="092C6C"/>
              </a:solidFill>
              <a:prstDash val="solid"/>
              <a:bevel/>
            </a:ln>
          </a:bottom>
          <a:insideH>
            <a:ln w="12700" cap="flat">
              <a:solidFill>
                <a:srgbClr val="092C6C"/>
              </a:solidFill>
              <a:prstDash val="solid"/>
              <a:bevel/>
            </a:ln>
          </a:insideH>
          <a:insideV>
            <a:ln w="12700" cap="flat">
              <a:solidFill>
                <a:srgbClr val="092C6C"/>
              </a:solidFill>
              <a:prstDash val="solid"/>
              <a:bevel/>
            </a:ln>
          </a:insideV>
        </a:tcBdr>
        <a:fill>
          <a:solidFill>
            <a:srgbClr val="83525A"/>
          </a:solidFill>
        </a:fill>
      </a:tcStyle>
    </a:firstRow>
  </a:tblStyle>
  <a:tblStyle styleId="{CF821DB8-F4EB-4A41-A1BA-3FCAFE7338EE}" styleName="">
    <a:tblBg/>
    <a:wholeTbl>
      <a:tcTxStyle b="on" i="on">
        <a:font>
          <a:latin typeface="Baskerville"/>
          <a:ea typeface="Baskerville"/>
          <a:cs typeface="Baskerville"/>
        </a:font>
        <a:srgbClr val="6C696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AEAEA"/>
          </a:solidFill>
        </a:fill>
      </a:tcStyle>
    </a:wholeTbl>
    <a:band2H>
      <a:tcTxStyle b="def" i="def"/>
      <a:tcStyle>
        <a:tcBdr/>
        <a:fill>
          <a:solidFill>
            <a:srgbClr val="092C6C"/>
          </a:solidFill>
        </a:fill>
      </a:tcStyle>
    </a:band2H>
    <a:firstCol>
      <a:tcTxStyle b="on" i="on">
        <a:font>
          <a:latin typeface="Baskerville"/>
          <a:ea typeface="Baskerville"/>
          <a:cs typeface="Baskerville"/>
        </a:font>
        <a:srgbClr val="092C6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B7376"/>
          </a:solidFill>
        </a:fill>
      </a:tcStyle>
    </a:firstCol>
    <a:lastRow>
      <a:tcTxStyle b="on" i="on">
        <a:font>
          <a:latin typeface="Baskerville"/>
          <a:ea typeface="Baskerville"/>
          <a:cs typeface="Baskerville"/>
        </a:font>
        <a:srgbClr val="6C6963"/>
      </a:tcTxStyle>
      <a:tcStyle>
        <a:tcBdr>
          <a:left>
            <a:ln w="12700" cap="flat">
              <a:noFill/>
              <a:miter lim="400000"/>
            </a:ln>
          </a:left>
          <a:right>
            <a:ln w="12700" cap="flat">
              <a:noFill/>
              <a:miter lim="400000"/>
            </a:ln>
          </a:right>
          <a:top>
            <a:ln w="50800" cap="flat">
              <a:solidFill>
                <a:srgbClr val="6C6963"/>
              </a:solidFill>
              <a:prstDash val="solid"/>
              <a:bevel/>
            </a:ln>
          </a:top>
          <a:bottom>
            <a:ln w="25400" cap="flat">
              <a:solidFill>
                <a:srgbClr val="6C6963"/>
              </a:solidFill>
              <a:prstDash val="solid"/>
              <a:bevel/>
            </a:ln>
          </a:bottom>
          <a:insideH>
            <a:ln w="12700" cap="flat">
              <a:noFill/>
              <a:miter lim="400000"/>
            </a:ln>
          </a:insideH>
          <a:insideV>
            <a:ln w="12700" cap="flat">
              <a:noFill/>
              <a:miter lim="400000"/>
            </a:ln>
          </a:insideV>
        </a:tcBdr>
        <a:fill>
          <a:solidFill>
            <a:srgbClr val="092C6C"/>
          </a:solidFill>
        </a:fill>
      </a:tcStyle>
    </a:lastRow>
    <a:firstRow>
      <a:tcTxStyle b="on" i="on">
        <a:font>
          <a:latin typeface="Baskerville"/>
          <a:ea typeface="Baskerville"/>
          <a:cs typeface="Baskerville"/>
        </a:font>
        <a:srgbClr val="092C6C"/>
      </a:tcTxStyle>
      <a:tcStyle>
        <a:tcBdr>
          <a:left>
            <a:ln w="12700" cap="flat">
              <a:noFill/>
              <a:miter lim="400000"/>
            </a:ln>
          </a:left>
          <a:right>
            <a:ln w="12700" cap="flat">
              <a:noFill/>
              <a:miter lim="400000"/>
            </a:ln>
          </a:right>
          <a:top>
            <a:ln w="25400" cap="flat">
              <a:solidFill>
                <a:srgbClr val="6C6963"/>
              </a:solidFill>
              <a:prstDash val="solid"/>
              <a:bevel/>
            </a:ln>
          </a:top>
          <a:bottom>
            <a:ln w="25400" cap="flat">
              <a:solidFill>
                <a:srgbClr val="6C6963"/>
              </a:solidFill>
              <a:prstDash val="solid"/>
              <a:bevel/>
            </a:ln>
          </a:bottom>
          <a:insideH>
            <a:ln w="12700" cap="flat">
              <a:noFill/>
              <a:miter lim="400000"/>
            </a:ln>
          </a:insideH>
          <a:insideV>
            <a:ln w="12700" cap="flat">
              <a:noFill/>
              <a:miter lim="400000"/>
            </a:ln>
          </a:insideV>
        </a:tcBdr>
        <a:fill>
          <a:solidFill>
            <a:srgbClr val="5B7376"/>
          </a:solidFill>
        </a:fill>
      </a:tcStyle>
    </a:firstRow>
  </a:tblStyle>
  <a:tblStyle styleId="{33BA23B1-9221-436E-865A-0063620EA4FD}" styleName="">
    <a:tblBg/>
    <a:wholeTbl>
      <a:tcTxStyle b="on" i="on">
        <a:font>
          <a:latin typeface="Baskerville"/>
          <a:ea typeface="Baskerville"/>
          <a:cs typeface="Baskerville"/>
        </a:font>
        <a:srgbClr val="6C6963"/>
      </a:tcTxStyle>
      <a:tcStyle>
        <a:tcBdr>
          <a:left>
            <a:ln w="12700" cap="flat">
              <a:solidFill>
                <a:srgbClr val="092C6C"/>
              </a:solidFill>
              <a:prstDash val="solid"/>
              <a:bevel/>
            </a:ln>
          </a:left>
          <a:right>
            <a:ln w="12700" cap="flat">
              <a:solidFill>
                <a:srgbClr val="092C6C"/>
              </a:solidFill>
              <a:prstDash val="solid"/>
              <a:bevel/>
            </a:ln>
          </a:right>
          <a:top>
            <a:ln w="12700" cap="flat">
              <a:solidFill>
                <a:srgbClr val="092C6C"/>
              </a:solidFill>
              <a:prstDash val="solid"/>
              <a:bevel/>
            </a:ln>
          </a:top>
          <a:bottom>
            <a:ln w="12700" cap="flat">
              <a:solidFill>
                <a:srgbClr val="092C6C"/>
              </a:solidFill>
              <a:prstDash val="solid"/>
              <a:bevel/>
            </a:ln>
          </a:bottom>
          <a:insideH>
            <a:ln w="12700" cap="flat">
              <a:solidFill>
                <a:srgbClr val="092C6C"/>
              </a:solidFill>
              <a:prstDash val="solid"/>
              <a:bevel/>
            </a:ln>
          </a:insideH>
          <a:insideV>
            <a:ln w="12700" cap="flat">
              <a:solidFill>
                <a:srgbClr val="092C6C"/>
              </a:solidFill>
              <a:prstDash val="solid"/>
              <a:bevel/>
            </a:ln>
          </a:insideV>
        </a:tcBdr>
        <a:fill>
          <a:solidFill>
            <a:srgbClr val="D3D3D2"/>
          </a:solidFill>
        </a:fill>
      </a:tcStyle>
    </a:wholeTbl>
    <a:band2H>
      <a:tcTxStyle b="def" i="def"/>
      <a:tcStyle>
        <a:tcBdr/>
        <a:fill>
          <a:solidFill>
            <a:srgbClr val="EAEAEA"/>
          </a:solidFill>
        </a:fill>
      </a:tcStyle>
    </a:band2H>
    <a:firstCol>
      <a:tcTxStyle b="on" i="on">
        <a:font>
          <a:latin typeface="Baskerville"/>
          <a:ea typeface="Baskerville"/>
          <a:cs typeface="Baskerville"/>
        </a:font>
        <a:srgbClr val="092C6C"/>
      </a:tcTxStyle>
      <a:tcStyle>
        <a:tcBdr>
          <a:left>
            <a:ln w="12700" cap="flat">
              <a:solidFill>
                <a:srgbClr val="092C6C"/>
              </a:solidFill>
              <a:prstDash val="solid"/>
              <a:bevel/>
            </a:ln>
          </a:left>
          <a:right>
            <a:ln w="12700" cap="flat">
              <a:solidFill>
                <a:srgbClr val="092C6C"/>
              </a:solidFill>
              <a:prstDash val="solid"/>
              <a:bevel/>
            </a:ln>
          </a:right>
          <a:top>
            <a:ln w="12700" cap="flat">
              <a:solidFill>
                <a:srgbClr val="092C6C"/>
              </a:solidFill>
              <a:prstDash val="solid"/>
              <a:bevel/>
            </a:ln>
          </a:top>
          <a:bottom>
            <a:ln w="12700" cap="flat">
              <a:solidFill>
                <a:srgbClr val="092C6C"/>
              </a:solidFill>
              <a:prstDash val="solid"/>
              <a:bevel/>
            </a:ln>
          </a:bottom>
          <a:insideH>
            <a:ln w="12700" cap="flat">
              <a:solidFill>
                <a:srgbClr val="092C6C"/>
              </a:solidFill>
              <a:prstDash val="solid"/>
              <a:bevel/>
            </a:ln>
          </a:insideH>
          <a:insideV>
            <a:ln w="12700" cap="flat">
              <a:solidFill>
                <a:srgbClr val="092C6C"/>
              </a:solidFill>
              <a:prstDash val="solid"/>
              <a:bevel/>
            </a:ln>
          </a:insideV>
        </a:tcBdr>
        <a:fill>
          <a:solidFill>
            <a:srgbClr val="6C6963"/>
          </a:solidFill>
        </a:fill>
      </a:tcStyle>
    </a:firstCol>
    <a:lastRow>
      <a:tcTxStyle b="on" i="on">
        <a:font>
          <a:latin typeface="Baskerville"/>
          <a:ea typeface="Baskerville"/>
          <a:cs typeface="Baskerville"/>
        </a:font>
        <a:srgbClr val="092C6C"/>
      </a:tcTxStyle>
      <a:tcStyle>
        <a:tcBdr>
          <a:left>
            <a:ln w="12700" cap="flat">
              <a:solidFill>
                <a:srgbClr val="092C6C"/>
              </a:solidFill>
              <a:prstDash val="solid"/>
              <a:bevel/>
            </a:ln>
          </a:left>
          <a:right>
            <a:ln w="12700" cap="flat">
              <a:solidFill>
                <a:srgbClr val="092C6C"/>
              </a:solidFill>
              <a:prstDash val="solid"/>
              <a:bevel/>
            </a:ln>
          </a:right>
          <a:top>
            <a:ln w="38100" cap="flat">
              <a:solidFill>
                <a:srgbClr val="092C6C"/>
              </a:solidFill>
              <a:prstDash val="solid"/>
              <a:bevel/>
            </a:ln>
          </a:top>
          <a:bottom>
            <a:ln w="12700" cap="flat">
              <a:solidFill>
                <a:srgbClr val="092C6C"/>
              </a:solidFill>
              <a:prstDash val="solid"/>
              <a:bevel/>
            </a:ln>
          </a:bottom>
          <a:insideH>
            <a:ln w="12700" cap="flat">
              <a:solidFill>
                <a:srgbClr val="092C6C"/>
              </a:solidFill>
              <a:prstDash val="solid"/>
              <a:bevel/>
            </a:ln>
          </a:insideH>
          <a:insideV>
            <a:ln w="12700" cap="flat">
              <a:solidFill>
                <a:srgbClr val="092C6C"/>
              </a:solidFill>
              <a:prstDash val="solid"/>
              <a:bevel/>
            </a:ln>
          </a:insideV>
        </a:tcBdr>
        <a:fill>
          <a:solidFill>
            <a:srgbClr val="6C6963"/>
          </a:solidFill>
        </a:fill>
      </a:tcStyle>
    </a:lastRow>
    <a:firstRow>
      <a:tcTxStyle b="on" i="on">
        <a:font>
          <a:latin typeface="Baskerville"/>
          <a:ea typeface="Baskerville"/>
          <a:cs typeface="Baskerville"/>
        </a:font>
        <a:srgbClr val="092C6C"/>
      </a:tcTxStyle>
      <a:tcStyle>
        <a:tcBdr>
          <a:left>
            <a:ln w="12700" cap="flat">
              <a:solidFill>
                <a:srgbClr val="092C6C"/>
              </a:solidFill>
              <a:prstDash val="solid"/>
              <a:bevel/>
            </a:ln>
          </a:left>
          <a:right>
            <a:ln w="12700" cap="flat">
              <a:solidFill>
                <a:srgbClr val="092C6C"/>
              </a:solidFill>
              <a:prstDash val="solid"/>
              <a:bevel/>
            </a:ln>
          </a:right>
          <a:top>
            <a:ln w="12700" cap="flat">
              <a:solidFill>
                <a:srgbClr val="092C6C"/>
              </a:solidFill>
              <a:prstDash val="solid"/>
              <a:bevel/>
            </a:ln>
          </a:top>
          <a:bottom>
            <a:ln w="38100" cap="flat">
              <a:solidFill>
                <a:srgbClr val="092C6C"/>
              </a:solidFill>
              <a:prstDash val="solid"/>
              <a:bevel/>
            </a:ln>
          </a:bottom>
          <a:insideH>
            <a:ln w="12700" cap="flat">
              <a:solidFill>
                <a:srgbClr val="092C6C"/>
              </a:solidFill>
              <a:prstDash val="solid"/>
              <a:bevel/>
            </a:ln>
          </a:insideH>
          <a:insideV>
            <a:ln w="12700" cap="flat">
              <a:solidFill>
                <a:srgbClr val="092C6C"/>
              </a:solidFill>
              <a:prstDash val="solid"/>
              <a:bevel/>
            </a:ln>
          </a:insideV>
        </a:tcBdr>
        <a:fill>
          <a:solidFill>
            <a:srgbClr val="6C6963"/>
          </a:solidFill>
        </a:fill>
      </a:tcStyle>
    </a:firstRow>
  </a:tblStyle>
  <a:tblStyle styleId="{2708684C-4D16-4618-839F-0558EEFCDFE6}" styleName="">
    <a:tblBg/>
    <a:wholeTbl>
      <a:tcTxStyle b="on" i="on">
        <a:font>
          <a:latin typeface="Baskerville"/>
          <a:ea typeface="Baskerville"/>
          <a:cs typeface="Baskerville"/>
        </a:font>
        <a:srgbClr val="6C6963"/>
      </a:tcTxStyle>
      <a:tcStyle>
        <a:tcBdr>
          <a:left>
            <a:ln w="12700" cap="flat">
              <a:solidFill>
                <a:srgbClr val="6C6963"/>
              </a:solidFill>
              <a:prstDash val="solid"/>
              <a:bevel/>
            </a:ln>
          </a:left>
          <a:right>
            <a:ln w="12700" cap="flat">
              <a:solidFill>
                <a:srgbClr val="6C6963"/>
              </a:solidFill>
              <a:prstDash val="solid"/>
              <a:bevel/>
            </a:ln>
          </a:right>
          <a:top>
            <a:ln w="12700" cap="flat">
              <a:solidFill>
                <a:srgbClr val="6C6963"/>
              </a:solidFill>
              <a:prstDash val="solid"/>
              <a:bevel/>
            </a:ln>
          </a:top>
          <a:bottom>
            <a:ln w="12700" cap="flat">
              <a:solidFill>
                <a:srgbClr val="6C6963"/>
              </a:solidFill>
              <a:prstDash val="solid"/>
              <a:bevel/>
            </a:ln>
          </a:bottom>
          <a:insideH>
            <a:ln w="12700" cap="flat">
              <a:solidFill>
                <a:srgbClr val="6C6963"/>
              </a:solidFill>
              <a:prstDash val="solid"/>
              <a:bevel/>
            </a:ln>
          </a:insideH>
          <a:insideV>
            <a:ln w="12700" cap="flat">
              <a:solidFill>
                <a:srgbClr val="6C6963"/>
              </a:solidFill>
              <a:prstDash val="solid"/>
              <a:bevel/>
            </a:ln>
          </a:insideV>
        </a:tcBdr>
        <a:fill>
          <a:solidFill>
            <a:srgbClr val="6C6963">
              <a:alpha val="20000"/>
            </a:srgbClr>
          </a:solidFill>
        </a:fill>
      </a:tcStyle>
    </a:wholeTbl>
    <a:band2H>
      <a:tcTxStyle b="def" i="def"/>
      <a:tcStyle>
        <a:tcBdr/>
        <a:fill>
          <a:solidFill>
            <a:srgbClr val="FFFFFF"/>
          </a:solidFill>
        </a:fill>
      </a:tcStyle>
    </a:band2H>
    <a:firstCol>
      <a:tcTxStyle b="on" i="on">
        <a:font>
          <a:latin typeface="Baskerville"/>
          <a:ea typeface="Baskerville"/>
          <a:cs typeface="Baskerville"/>
        </a:font>
        <a:srgbClr val="6C6963"/>
      </a:tcTxStyle>
      <a:tcStyle>
        <a:tcBdr>
          <a:left>
            <a:ln w="12700" cap="flat">
              <a:solidFill>
                <a:srgbClr val="6C6963"/>
              </a:solidFill>
              <a:prstDash val="solid"/>
              <a:bevel/>
            </a:ln>
          </a:left>
          <a:right>
            <a:ln w="12700" cap="flat">
              <a:solidFill>
                <a:srgbClr val="6C6963"/>
              </a:solidFill>
              <a:prstDash val="solid"/>
              <a:bevel/>
            </a:ln>
          </a:right>
          <a:top>
            <a:ln w="12700" cap="flat">
              <a:solidFill>
                <a:srgbClr val="6C6963"/>
              </a:solidFill>
              <a:prstDash val="solid"/>
              <a:bevel/>
            </a:ln>
          </a:top>
          <a:bottom>
            <a:ln w="12700" cap="flat">
              <a:solidFill>
                <a:srgbClr val="6C6963"/>
              </a:solidFill>
              <a:prstDash val="solid"/>
              <a:bevel/>
            </a:ln>
          </a:bottom>
          <a:insideH>
            <a:ln w="12700" cap="flat">
              <a:solidFill>
                <a:srgbClr val="6C6963"/>
              </a:solidFill>
              <a:prstDash val="solid"/>
              <a:bevel/>
            </a:ln>
          </a:insideH>
          <a:insideV>
            <a:ln w="12700" cap="flat">
              <a:solidFill>
                <a:srgbClr val="6C6963"/>
              </a:solidFill>
              <a:prstDash val="solid"/>
              <a:bevel/>
            </a:ln>
          </a:insideV>
        </a:tcBdr>
        <a:fill>
          <a:solidFill>
            <a:srgbClr val="6C6963">
              <a:alpha val="20000"/>
            </a:srgbClr>
          </a:solidFill>
        </a:fill>
      </a:tcStyle>
    </a:firstCol>
    <a:lastRow>
      <a:tcTxStyle b="on" i="on">
        <a:font>
          <a:latin typeface="Baskerville"/>
          <a:ea typeface="Baskerville"/>
          <a:cs typeface="Baskerville"/>
        </a:font>
        <a:srgbClr val="6C6963"/>
      </a:tcTxStyle>
      <a:tcStyle>
        <a:tcBdr>
          <a:left>
            <a:ln w="12700" cap="flat">
              <a:solidFill>
                <a:srgbClr val="6C6963"/>
              </a:solidFill>
              <a:prstDash val="solid"/>
              <a:bevel/>
            </a:ln>
          </a:left>
          <a:right>
            <a:ln w="12700" cap="flat">
              <a:solidFill>
                <a:srgbClr val="6C6963"/>
              </a:solidFill>
              <a:prstDash val="solid"/>
              <a:bevel/>
            </a:ln>
          </a:right>
          <a:top>
            <a:ln w="50800" cap="flat">
              <a:solidFill>
                <a:srgbClr val="6C6963"/>
              </a:solidFill>
              <a:prstDash val="solid"/>
              <a:bevel/>
            </a:ln>
          </a:top>
          <a:bottom>
            <a:ln w="12700" cap="flat">
              <a:solidFill>
                <a:srgbClr val="6C6963"/>
              </a:solidFill>
              <a:prstDash val="solid"/>
              <a:bevel/>
            </a:ln>
          </a:bottom>
          <a:insideH>
            <a:ln w="12700" cap="flat">
              <a:solidFill>
                <a:srgbClr val="6C6963"/>
              </a:solidFill>
              <a:prstDash val="solid"/>
              <a:bevel/>
            </a:ln>
          </a:insideH>
          <a:insideV>
            <a:ln w="12700" cap="flat">
              <a:solidFill>
                <a:srgbClr val="6C6963"/>
              </a:solidFill>
              <a:prstDash val="solid"/>
              <a:bevel/>
            </a:ln>
          </a:insideV>
        </a:tcBdr>
        <a:fill>
          <a:noFill/>
        </a:fill>
      </a:tcStyle>
    </a:lastRow>
    <a:firstRow>
      <a:tcTxStyle b="on" i="on">
        <a:font>
          <a:latin typeface="Baskerville"/>
          <a:ea typeface="Baskerville"/>
          <a:cs typeface="Baskerville"/>
        </a:font>
        <a:srgbClr val="6C6963"/>
      </a:tcTxStyle>
      <a:tcStyle>
        <a:tcBdr>
          <a:left>
            <a:ln w="12700" cap="flat">
              <a:solidFill>
                <a:srgbClr val="6C6963"/>
              </a:solidFill>
              <a:prstDash val="solid"/>
              <a:bevel/>
            </a:ln>
          </a:left>
          <a:right>
            <a:ln w="12700" cap="flat">
              <a:solidFill>
                <a:srgbClr val="6C6963"/>
              </a:solidFill>
              <a:prstDash val="solid"/>
              <a:bevel/>
            </a:ln>
          </a:right>
          <a:top>
            <a:ln w="12700" cap="flat">
              <a:solidFill>
                <a:srgbClr val="6C6963"/>
              </a:solidFill>
              <a:prstDash val="solid"/>
              <a:bevel/>
            </a:ln>
          </a:top>
          <a:bottom>
            <a:ln w="25400" cap="flat">
              <a:solidFill>
                <a:srgbClr val="6C6963"/>
              </a:solidFill>
              <a:prstDash val="solid"/>
              <a:bevel/>
            </a:ln>
          </a:bottom>
          <a:insideH>
            <a:ln w="12700" cap="flat">
              <a:solidFill>
                <a:srgbClr val="6C6963"/>
              </a:solidFill>
              <a:prstDash val="solid"/>
              <a:bevel/>
            </a:ln>
          </a:insideH>
          <a:insideV>
            <a:ln w="12700" cap="flat">
              <a:solidFill>
                <a:srgbClr val="6C6963"/>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31"/>
          <p:cNvSpPr/>
          <p:nvPr>
            <p:ph type="sldImg"/>
          </p:nvPr>
        </p:nvSpPr>
        <p:spPr>
          <a:xfrm>
            <a:off x="1143000" y="685800"/>
            <a:ext cx="4572000" cy="3429000"/>
          </a:xfrm>
          <a:prstGeom prst="rect">
            <a:avLst/>
          </a:prstGeom>
        </p:spPr>
        <p:txBody>
          <a:bodyPr/>
          <a:lstStyle/>
          <a:p>
            <a:pPr lvl="0"/>
          </a:p>
        </p:txBody>
      </p:sp>
      <p:sp>
        <p:nvSpPr>
          <p:cNvPr id="32" name="Shape 32"/>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5" name="image3.png"/>
          <p:cNvPicPr/>
          <p:nvPr/>
        </p:nvPicPr>
        <p:blipFill>
          <a:blip r:embed="rId3">
            <a:extLst/>
          </a:blip>
          <a:stretch>
            <a:fillRect/>
          </a:stretch>
        </p:blipFill>
        <p:spPr>
          <a:xfrm>
            <a:off x="5753100" y="4775200"/>
            <a:ext cx="1956620" cy="304800"/>
          </a:xfrm>
          <a:prstGeom prst="rect">
            <a:avLst/>
          </a:prstGeom>
          <a:ln w="12700">
            <a:miter lim="400000"/>
          </a:ln>
        </p:spPr>
      </p:pic>
      <p:sp>
        <p:nvSpPr>
          <p:cNvPr id="6" name="Shape 6"/>
          <p:cNvSpPr/>
          <p:nvPr>
            <p:ph type="title"/>
          </p:nvPr>
        </p:nvSpPr>
        <p:spPr>
          <a:xfrm>
            <a:off x="825500" y="0"/>
            <a:ext cx="11836400" cy="4483100"/>
          </a:xfrm>
          <a:prstGeom prst="rect">
            <a:avLst/>
          </a:prstGeom>
          <a:effectLst>
            <a:outerShdw sx="100000" sy="100000" kx="0" ky="0" algn="b" rotWithShape="0" blurRad="25400" dist="38100" dir="2700000">
              <a:srgbClr val="6D625D">
                <a:alpha val="90000"/>
              </a:srgbClr>
            </a:outerShdw>
          </a:effectLst>
        </p:spPr>
        <p:txBody>
          <a:bodyPr anchor="b"/>
          <a:lstStyle>
            <a:lvl1pPr>
              <a:defRPr sz="8000">
                <a:solidFill>
                  <a:srgbClr val="BEA56D"/>
                </a:solidFill>
                <a:effectLst>
                  <a:outerShdw sx="100000" sy="100000" kx="0" ky="0" algn="b" rotWithShape="0" blurRad="38100" dist="25400" dir="15900000">
                    <a:srgbClr val="000000">
                      <a:alpha val="90000"/>
                    </a:srgbClr>
                  </a:outerShdw>
                </a:effectLst>
              </a:defRPr>
            </a:lvl1pPr>
          </a:lstStyle>
          <a:p>
            <a:pPr lvl="0">
              <a:defRPr sz="1800">
                <a:solidFill>
                  <a:srgbClr val="000000"/>
                </a:solidFill>
                <a:effectLst/>
              </a:defRPr>
            </a:pPr>
            <a:r>
              <a:rPr sz="8000">
                <a:solidFill>
                  <a:srgbClr val="BEA56D"/>
                </a:solidFill>
                <a:effectLst>
                  <a:outerShdw sx="100000" sy="100000" kx="0" ky="0" algn="b" rotWithShape="0" blurRad="38100" dist="25400" dir="15900000">
                    <a:srgbClr val="000000">
                      <a:alpha val="90000"/>
                    </a:srgbClr>
                  </a:outerShdw>
                </a:effectLst>
              </a:rPr>
              <a:t>Title Text</a:t>
            </a:r>
          </a:p>
        </p:txBody>
      </p:sp>
      <p:sp>
        <p:nvSpPr>
          <p:cNvPr id="7" name="Shape 7"/>
          <p:cNvSpPr/>
          <p:nvPr>
            <p:ph type="body" idx="1"/>
          </p:nvPr>
        </p:nvSpPr>
        <p:spPr>
          <a:xfrm>
            <a:off x="825500" y="5346700"/>
            <a:ext cx="11836400" cy="4292600"/>
          </a:xfrm>
          <a:prstGeom prst="rect">
            <a:avLst/>
          </a:prstGeom>
          <a:effectLst>
            <a:outerShdw sx="100000" sy="100000" kx="0" ky="0" algn="b" rotWithShape="0" blurRad="25400" dist="38100" dir="2700000">
              <a:srgbClr val="6D625D">
                <a:alpha val="90000"/>
              </a:srgbClr>
            </a:outerShdw>
          </a:effectLst>
        </p:spPr>
        <p:txBody>
          <a:bodyPr anchor="t"/>
          <a:lstStyle>
            <a:lvl1pPr marL="0" indent="0" algn="ctr">
              <a:spcBef>
                <a:spcPts val="0"/>
              </a:spcBef>
              <a:buSzTx/>
              <a:buNone/>
              <a:defRPr i="1" sz="5200">
                <a:solidFill>
                  <a:srgbClr val="BEA56D"/>
                </a:solidFill>
                <a:effectLst>
                  <a:outerShdw sx="100000" sy="100000" kx="0" ky="0" algn="b" rotWithShape="0" blurRad="25400" dist="38100" dir="15900000">
                    <a:srgbClr val="000000">
                      <a:alpha val="90000"/>
                    </a:srgbClr>
                  </a:outerShdw>
                </a:effectLst>
              </a:defRPr>
            </a:lvl1pPr>
            <a:lvl2pPr marL="0" indent="0" algn="ctr">
              <a:spcBef>
                <a:spcPts val="0"/>
              </a:spcBef>
              <a:buSzTx/>
              <a:buNone/>
              <a:defRPr i="1" sz="5200">
                <a:solidFill>
                  <a:srgbClr val="BEA56D"/>
                </a:solidFill>
                <a:effectLst>
                  <a:outerShdw sx="100000" sy="100000" kx="0" ky="0" algn="b" rotWithShape="0" blurRad="25400" dist="38100" dir="15900000">
                    <a:srgbClr val="000000">
                      <a:alpha val="90000"/>
                    </a:srgbClr>
                  </a:outerShdw>
                </a:effectLst>
              </a:defRPr>
            </a:lvl2pPr>
            <a:lvl3pPr marL="0" indent="0" algn="ctr">
              <a:spcBef>
                <a:spcPts val="0"/>
              </a:spcBef>
              <a:buSzTx/>
              <a:buNone/>
              <a:defRPr i="1" sz="5200">
                <a:solidFill>
                  <a:srgbClr val="BEA56D"/>
                </a:solidFill>
                <a:effectLst>
                  <a:outerShdw sx="100000" sy="100000" kx="0" ky="0" algn="b" rotWithShape="0" blurRad="25400" dist="38100" dir="15900000">
                    <a:srgbClr val="000000">
                      <a:alpha val="90000"/>
                    </a:srgbClr>
                  </a:outerShdw>
                </a:effectLst>
              </a:defRPr>
            </a:lvl3pPr>
            <a:lvl4pPr marL="0" indent="0" algn="ctr">
              <a:spcBef>
                <a:spcPts val="0"/>
              </a:spcBef>
              <a:buSzTx/>
              <a:buNone/>
              <a:defRPr i="1" sz="5200">
                <a:solidFill>
                  <a:srgbClr val="BEA56D"/>
                </a:solidFill>
                <a:effectLst>
                  <a:outerShdw sx="100000" sy="100000" kx="0" ky="0" algn="b" rotWithShape="0" blurRad="25400" dist="38100" dir="15900000">
                    <a:srgbClr val="000000">
                      <a:alpha val="90000"/>
                    </a:srgbClr>
                  </a:outerShdw>
                </a:effectLst>
              </a:defRPr>
            </a:lvl4pPr>
            <a:lvl5pPr marL="0" indent="0" algn="ctr">
              <a:spcBef>
                <a:spcPts val="0"/>
              </a:spcBef>
              <a:buSzTx/>
              <a:buNone/>
              <a:defRPr i="1" sz="5200">
                <a:solidFill>
                  <a:srgbClr val="BEA56D"/>
                </a:solidFill>
                <a:effectLst>
                  <a:outerShdw sx="100000" sy="100000" kx="0" ky="0" algn="b" rotWithShape="0" blurRad="25400" dist="38100" dir="15900000">
                    <a:srgbClr val="000000">
                      <a:alpha val="90000"/>
                    </a:srgbClr>
                  </a:outerShdw>
                </a:effectLst>
              </a:defRPr>
            </a:lvl5pPr>
          </a:lstStyle>
          <a:p>
            <a:pPr lvl="0">
              <a:defRPr i="0" sz="1800">
                <a:solidFill>
                  <a:srgbClr val="000000"/>
                </a:solidFill>
                <a:effectLst/>
              </a:defRPr>
            </a:pPr>
            <a:r>
              <a:rPr i="1" sz="5200">
                <a:solidFill>
                  <a:srgbClr val="BEA56D"/>
                </a:solidFill>
                <a:effectLst>
                  <a:outerShdw sx="100000" sy="100000" kx="0" ky="0" algn="b" rotWithShape="0" blurRad="25400" dist="38100" dir="15900000">
                    <a:srgbClr val="000000">
                      <a:alpha val="90000"/>
                    </a:srgbClr>
                  </a:outerShdw>
                </a:effectLst>
              </a:rPr>
              <a:t>Body Level One</a:t>
            </a:r>
            <a:endParaRPr i="1" sz="5200">
              <a:solidFill>
                <a:srgbClr val="BEA56D"/>
              </a:solidFill>
              <a:effectLst>
                <a:outerShdw sx="100000" sy="100000" kx="0" ky="0" algn="b" rotWithShape="0" blurRad="25400" dist="38100" dir="15900000">
                  <a:srgbClr val="000000">
                    <a:alpha val="90000"/>
                  </a:srgbClr>
                </a:outerShdw>
              </a:effectLst>
            </a:endParaRPr>
          </a:p>
          <a:p>
            <a:pPr lvl="1">
              <a:defRPr i="0" sz="1800">
                <a:solidFill>
                  <a:srgbClr val="000000"/>
                </a:solidFill>
                <a:effectLst/>
              </a:defRPr>
            </a:pPr>
            <a:r>
              <a:rPr i="1" sz="5200">
                <a:solidFill>
                  <a:srgbClr val="BEA56D"/>
                </a:solidFill>
                <a:effectLst>
                  <a:outerShdw sx="100000" sy="100000" kx="0" ky="0" algn="b" rotWithShape="0" blurRad="25400" dist="38100" dir="15900000">
                    <a:srgbClr val="000000">
                      <a:alpha val="90000"/>
                    </a:srgbClr>
                  </a:outerShdw>
                </a:effectLst>
              </a:rPr>
              <a:t>Body Level Two</a:t>
            </a:r>
            <a:endParaRPr i="1" sz="5200">
              <a:solidFill>
                <a:srgbClr val="BEA56D"/>
              </a:solidFill>
              <a:effectLst>
                <a:outerShdw sx="100000" sy="100000" kx="0" ky="0" algn="b" rotWithShape="0" blurRad="25400" dist="38100" dir="15900000">
                  <a:srgbClr val="000000">
                    <a:alpha val="90000"/>
                  </a:srgbClr>
                </a:outerShdw>
              </a:effectLst>
            </a:endParaRPr>
          </a:p>
          <a:p>
            <a:pPr lvl="2">
              <a:defRPr i="0" sz="1800">
                <a:solidFill>
                  <a:srgbClr val="000000"/>
                </a:solidFill>
                <a:effectLst/>
              </a:defRPr>
            </a:pPr>
            <a:r>
              <a:rPr i="1" sz="5200">
                <a:solidFill>
                  <a:srgbClr val="BEA56D"/>
                </a:solidFill>
                <a:effectLst>
                  <a:outerShdw sx="100000" sy="100000" kx="0" ky="0" algn="b" rotWithShape="0" blurRad="25400" dist="38100" dir="15900000">
                    <a:srgbClr val="000000">
                      <a:alpha val="90000"/>
                    </a:srgbClr>
                  </a:outerShdw>
                </a:effectLst>
              </a:rPr>
              <a:t>Body Level Three</a:t>
            </a:r>
            <a:endParaRPr i="1" sz="5200">
              <a:solidFill>
                <a:srgbClr val="BEA56D"/>
              </a:solidFill>
              <a:effectLst>
                <a:outerShdw sx="100000" sy="100000" kx="0" ky="0" algn="b" rotWithShape="0" blurRad="25400" dist="38100" dir="15900000">
                  <a:srgbClr val="000000">
                    <a:alpha val="90000"/>
                  </a:srgbClr>
                </a:outerShdw>
              </a:effectLst>
            </a:endParaRPr>
          </a:p>
          <a:p>
            <a:pPr lvl="3">
              <a:defRPr i="0" sz="1800">
                <a:solidFill>
                  <a:srgbClr val="000000"/>
                </a:solidFill>
                <a:effectLst/>
              </a:defRPr>
            </a:pPr>
            <a:r>
              <a:rPr i="1" sz="5200">
                <a:solidFill>
                  <a:srgbClr val="BEA56D"/>
                </a:solidFill>
                <a:effectLst>
                  <a:outerShdw sx="100000" sy="100000" kx="0" ky="0" algn="b" rotWithShape="0" blurRad="25400" dist="38100" dir="15900000">
                    <a:srgbClr val="000000">
                      <a:alpha val="90000"/>
                    </a:srgbClr>
                  </a:outerShdw>
                </a:effectLst>
              </a:rPr>
              <a:t>Body Level Four</a:t>
            </a:r>
            <a:endParaRPr i="1" sz="5200">
              <a:solidFill>
                <a:srgbClr val="BEA56D"/>
              </a:solidFill>
              <a:effectLst>
                <a:outerShdw sx="100000" sy="100000" kx="0" ky="0" algn="b" rotWithShape="0" blurRad="25400" dist="38100" dir="15900000">
                  <a:srgbClr val="000000">
                    <a:alpha val="90000"/>
                  </a:srgbClr>
                </a:outerShdw>
              </a:effectLst>
            </a:endParaRPr>
          </a:p>
          <a:p>
            <a:pPr lvl="4">
              <a:defRPr i="0" sz="1800">
                <a:solidFill>
                  <a:srgbClr val="000000"/>
                </a:solidFill>
                <a:effectLst/>
              </a:defRPr>
            </a:pPr>
            <a:r>
              <a:rPr i="1" sz="5200">
                <a:solidFill>
                  <a:srgbClr val="BEA56D"/>
                </a:solidFill>
                <a:effectLst>
                  <a:outerShdw sx="100000" sy="100000" kx="0" ky="0" algn="b" rotWithShape="0" blurRad="25400" dist="38100" dir="15900000">
                    <a:srgbClr val="000000">
                      <a:alpha val="90000"/>
                    </a:srgbClr>
                  </a:outerShdw>
                </a:effectLst>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Inside Cover">
    <p:spTree>
      <p:nvGrpSpPr>
        <p:cNvPr id="1" name=""/>
        <p:cNvGrpSpPr/>
        <p:nvPr/>
      </p:nvGrpSpPr>
      <p:grpSpPr>
        <a:xfrm>
          <a:off x="0" y="0"/>
          <a:ext cx="0" cy="0"/>
          <a:chOff x="0" y="0"/>
          <a:chExt cx="0" cy="0"/>
        </a:xfrm>
      </p:grpSpPr>
      <p:sp>
        <p:nvSpPr>
          <p:cNvPr id="9" name="Shape 9"/>
          <p:cNvSpPr/>
          <p:nvPr>
            <p:ph type="title"/>
          </p:nvPr>
        </p:nvSpPr>
        <p:spPr>
          <a:xfrm>
            <a:off x="762000" y="7035800"/>
            <a:ext cx="11480800" cy="1346200"/>
          </a:xfrm>
          <a:prstGeom prst="rect">
            <a:avLst/>
          </a:prstGeom>
        </p:spPr>
        <p:txBody>
          <a:bodyPr/>
          <a:lstStyle/>
          <a:p>
            <a:pPr lvl="0">
              <a:defRPr sz="1800">
                <a:solidFill>
                  <a:srgbClr val="000000"/>
                </a:solidFill>
                <a:effectLst/>
              </a:defRPr>
            </a:pPr>
            <a:r>
              <a:rPr sz="7400">
                <a:solidFill>
                  <a:srgbClr val="6C6963"/>
                </a:solidFill>
                <a:effectLst>
                  <a:outerShdw sx="100000" sy="100000" kx="0" ky="0" algn="b" rotWithShape="0" blurRad="25400" dist="25400" dir="15900000">
                    <a:srgbClr val="595650">
                      <a:alpha val="33000"/>
                    </a:srgbClr>
                  </a:outerShdw>
                </a:effectLst>
              </a:rPr>
              <a:t>Title Text</a:t>
            </a:r>
          </a:p>
        </p:txBody>
      </p:sp>
      <p:sp>
        <p:nvSpPr>
          <p:cNvPr id="10" name="Shape 10"/>
          <p:cNvSpPr/>
          <p:nvPr>
            <p:ph type="body" idx="1"/>
          </p:nvPr>
        </p:nvSpPr>
        <p:spPr>
          <a:xfrm>
            <a:off x="762000" y="8382000"/>
            <a:ext cx="11480800" cy="952500"/>
          </a:xfrm>
          <a:prstGeom prst="rect">
            <a:avLst/>
          </a:prstGeom>
        </p:spPr>
        <p:txBody>
          <a:bodyPr/>
          <a:lstStyle>
            <a:lvl1pPr marL="0" indent="0" algn="ctr">
              <a:spcBef>
                <a:spcPts val="0"/>
              </a:spcBef>
              <a:buSzTx/>
              <a:buNone/>
              <a:defRPr i="1" sz="3600"/>
            </a:lvl1pPr>
            <a:lvl2pPr marL="0" indent="0" algn="ctr">
              <a:spcBef>
                <a:spcPts val="0"/>
              </a:spcBef>
              <a:buSzTx/>
              <a:buNone/>
              <a:defRPr i="1" sz="3600"/>
            </a:lvl2pPr>
            <a:lvl3pPr marL="0" indent="0" algn="ctr">
              <a:spcBef>
                <a:spcPts val="0"/>
              </a:spcBef>
              <a:buSzTx/>
              <a:buNone/>
              <a:defRPr i="1" sz="3600"/>
            </a:lvl3pPr>
            <a:lvl4pPr marL="0" indent="0" algn="ctr">
              <a:spcBef>
                <a:spcPts val="0"/>
              </a:spcBef>
              <a:buSzTx/>
              <a:buNone/>
              <a:defRPr i="1" sz="3600"/>
            </a:lvl4pPr>
            <a:lvl5pPr marL="0" indent="0" algn="ctr">
              <a:spcBef>
                <a:spcPts val="0"/>
              </a:spcBef>
              <a:buSzTx/>
              <a:buNone/>
              <a:defRPr i="1" sz="3600"/>
            </a:lvl5pPr>
          </a:lstStyle>
          <a:p>
            <a:pPr lvl="0">
              <a:defRPr i="0" sz="1800">
                <a:solidFill>
                  <a:srgbClr val="000000"/>
                </a:solidFill>
              </a:defRPr>
            </a:pPr>
            <a:r>
              <a:rPr i="1" sz="3600">
                <a:solidFill>
                  <a:srgbClr val="6C6963"/>
                </a:solidFill>
              </a:rPr>
              <a:t>Body Level One</a:t>
            </a:r>
            <a:endParaRPr i="1" sz="3600">
              <a:solidFill>
                <a:srgbClr val="6C6963"/>
              </a:solidFill>
            </a:endParaRPr>
          </a:p>
          <a:p>
            <a:pPr lvl="1">
              <a:defRPr i="0" sz="1800">
                <a:solidFill>
                  <a:srgbClr val="000000"/>
                </a:solidFill>
              </a:defRPr>
            </a:pPr>
            <a:r>
              <a:rPr i="1" sz="3600">
                <a:solidFill>
                  <a:srgbClr val="6C6963"/>
                </a:solidFill>
              </a:rPr>
              <a:t>Body Level Two</a:t>
            </a:r>
            <a:endParaRPr i="1" sz="3600">
              <a:solidFill>
                <a:srgbClr val="6C6963"/>
              </a:solidFill>
            </a:endParaRPr>
          </a:p>
          <a:p>
            <a:pPr lvl="2">
              <a:defRPr i="0" sz="1800">
                <a:solidFill>
                  <a:srgbClr val="000000"/>
                </a:solidFill>
              </a:defRPr>
            </a:pPr>
            <a:r>
              <a:rPr i="1" sz="3600">
                <a:solidFill>
                  <a:srgbClr val="6C6963"/>
                </a:solidFill>
              </a:rPr>
              <a:t>Body Level Three</a:t>
            </a:r>
            <a:endParaRPr i="1" sz="3600">
              <a:solidFill>
                <a:srgbClr val="6C6963"/>
              </a:solidFill>
            </a:endParaRPr>
          </a:p>
          <a:p>
            <a:pPr lvl="3">
              <a:defRPr i="0" sz="1800">
                <a:solidFill>
                  <a:srgbClr val="000000"/>
                </a:solidFill>
              </a:defRPr>
            </a:pPr>
            <a:r>
              <a:rPr i="1" sz="3600">
                <a:solidFill>
                  <a:srgbClr val="6C6963"/>
                </a:solidFill>
              </a:rPr>
              <a:t>Body Level Four</a:t>
            </a:r>
            <a:endParaRPr i="1" sz="3600">
              <a:solidFill>
                <a:srgbClr val="6C6963"/>
              </a:solidFill>
            </a:endParaRPr>
          </a:p>
          <a:p>
            <a:pPr lvl="4">
              <a:defRPr i="0" sz="1800">
                <a:solidFill>
                  <a:srgbClr val="000000"/>
                </a:solidFill>
              </a:defRPr>
            </a:pPr>
            <a:r>
              <a:rPr i="1" sz="3600">
                <a:solidFill>
                  <a:srgbClr val="6C6963"/>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2" name="Shape 12"/>
          <p:cNvSpPr/>
          <p:nvPr>
            <p:ph type="title"/>
          </p:nvPr>
        </p:nvSpPr>
        <p:spPr>
          <a:xfrm>
            <a:off x="762000" y="3606800"/>
            <a:ext cx="11480800" cy="2540000"/>
          </a:xfrm>
          <a:prstGeom prst="rect">
            <a:avLst/>
          </a:prstGeom>
        </p:spPr>
        <p:txBody>
          <a:bodyPr/>
          <a:lstStyle/>
          <a:p>
            <a:pPr lvl="0">
              <a:defRPr sz="1800">
                <a:solidFill>
                  <a:srgbClr val="000000"/>
                </a:solidFill>
                <a:effectLst/>
              </a:defRPr>
            </a:pPr>
            <a:r>
              <a:rPr sz="7400">
                <a:solidFill>
                  <a:srgbClr val="6C6963"/>
                </a:solidFill>
                <a:effectLst>
                  <a:outerShdw sx="100000" sy="100000" kx="0" ky="0" algn="b" rotWithShape="0" blurRad="25400" dist="25400" dir="15900000">
                    <a:srgbClr val="595650">
                      <a:alpha val="33000"/>
                    </a:srgbClr>
                  </a:outerShdw>
                </a:effectLst>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pic>
        <p:nvPicPr>
          <p:cNvPr id="14" name="image4.png"/>
          <p:cNvPicPr/>
          <p:nvPr/>
        </p:nvPicPr>
        <p:blipFill>
          <a:blip r:embed="rId2">
            <a:extLst/>
          </a:blip>
          <a:stretch>
            <a:fillRect/>
          </a:stretch>
        </p:blipFill>
        <p:spPr>
          <a:xfrm>
            <a:off x="2696905" y="5083509"/>
            <a:ext cx="1956623" cy="304802"/>
          </a:xfrm>
          <a:prstGeom prst="rect">
            <a:avLst/>
          </a:prstGeom>
          <a:ln w="12700">
            <a:miter lim="400000"/>
          </a:ln>
        </p:spPr>
      </p:pic>
      <p:sp>
        <p:nvSpPr>
          <p:cNvPr id="15" name="Shape 15"/>
          <p:cNvSpPr/>
          <p:nvPr>
            <p:ph type="title"/>
          </p:nvPr>
        </p:nvSpPr>
        <p:spPr>
          <a:xfrm>
            <a:off x="431800" y="0"/>
            <a:ext cx="6477000" cy="4775200"/>
          </a:xfrm>
          <a:prstGeom prst="rect">
            <a:avLst/>
          </a:prstGeom>
        </p:spPr>
        <p:txBody>
          <a:bodyPr anchor="b"/>
          <a:lstStyle/>
          <a:p>
            <a:pPr lvl="0">
              <a:defRPr sz="1800">
                <a:solidFill>
                  <a:srgbClr val="000000"/>
                </a:solidFill>
                <a:effectLst/>
              </a:defRPr>
            </a:pPr>
            <a:r>
              <a:rPr sz="7400">
                <a:solidFill>
                  <a:srgbClr val="6C6963"/>
                </a:solidFill>
                <a:effectLst>
                  <a:outerShdw sx="100000" sy="100000" kx="0" ky="0" algn="b" rotWithShape="0" blurRad="25400" dist="25400" dir="15900000">
                    <a:srgbClr val="595650">
                      <a:alpha val="33000"/>
                    </a:srgbClr>
                  </a:outerShdw>
                </a:effectLst>
              </a:rPr>
              <a:t>Title Text</a:t>
            </a:r>
          </a:p>
        </p:txBody>
      </p:sp>
      <p:sp>
        <p:nvSpPr>
          <p:cNvPr id="16" name="Shape 16"/>
          <p:cNvSpPr/>
          <p:nvPr>
            <p:ph type="body" idx="1"/>
          </p:nvPr>
        </p:nvSpPr>
        <p:spPr>
          <a:xfrm>
            <a:off x="431800" y="5715000"/>
            <a:ext cx="6464300" cy="4038600"/>
          </a:xfrm>
          <a:prstGeom prst="rect">
            <a:avLst/>
          </a:prstGeom>
        </p:spPr>
        <p:txBody>
          <a:bodyPr anchor="t"/>
          <a:lstStyle>
            <a:lvl1pPr marL="0" indent="0" algn="ctr">
              <a:spcBef>
                <a:spcPts val="0"/>
              </a:spcBef>
              <a:buSzTx/>
              <a:buNone/>
              <a:defRPr i="1" sz="3600"/>
            </a:lvl1pPr>
            <a:lvl2pPr marL="0" indent="0" algn="ctr">
              <a:spcBef>
                <a:spcPts val="0"/>
              </a:spcBef>
              <a:buSzTx/>
              <a:buNone/>
              <a:defRPr i="1" sz="3600"/>
            </a:lvl2pPr>
            <a:lvl3pPr marL="0" indent="0" algn="ctr">
              <a:spcBef>
                <a:spcPts val="0"/>
              </a:spcBef>
              <a:buSzTx/>
              <a:buNone/>
              <a:defRPr i="1" sz="3600"/>
            </a:lvl3pPr>
            <a:lvl4pPr marL="0" indent="0" algn="ctr">
              <a:spcBef>
                <a:spcPts val="0"/>
              </a:spcBef>
              <a:buSzTx/>
              <a:buNone/>
              <a:defRPr i="1" sz="3600"/>
            </a:lvl4pPr>
            <a:lvl5pPr marL="0" indent="0" algn="ctr">
              <a:spcBef>
                <a:spcPts val="0"/>
              </a:spcBef>
              <a:buSzTx/>
              <a:buNone/>
              <a:defRPr i="1" sz="3600"/>
            </a:lvl5pPr>
          </a:lstStyle>
          <a:p>
            <a:pPr lvl="0">
              <a:defRPr i="0" sz="1800">
                <a:solidFill>
                  <a:srgbClr val="000000"/>
                </a:solidFill>
              </a:defRPr>
            </a:pPr>
            <a:r>
              <a:rPr i="1" sz="3600">
                <a:solidFill>
                  <a:srgbClr val="6C6963"/>
                </a:solidFill>
              </a:rPr>
              <a:t>Body Level One</a:t>
            </a:r>
            <a:endParaRPr i="1" sz="3600">
              <a:solidFill>
                <a:srgbClr val="6C6963"/>
              </a:solidFill>
            </a:endParaRPr>
          </a:p>
          <a:p>
            <a:pPr lvl="1">
              <a:defRPr i="0" sz="1800">
                <a:solidFill>
                  <a:srgbClr val="000000"/>
                </a:solidFill>
              </a:defRPr>
            </a:pPr>
            <a:r>
              <a:rPr i="1" sz="3600">
                <a:solidFill>
                  <a:srgbClr val="6C6963"/>
                </a:solidFill>
              </a:rPr>
              <a:t>Body Level Two</a:t>
            </a:r>
            <a:endParaRPr i="1" sz="3600">
              <a:solidFill>
                <a:srgbClr val="6C6963"/>
              </a:solidFill>
            </a:endParaRPr>
          </a:p>
          <a:p>
            <a:pPr lvl="2">
              <a:defRPr i="0" sz="1800">
                <a:solidFill>
                  <a:srgbClr val="000000"/>
                </a:solidFill>
              </a:defRPr>
            </a:pPr>
            <a:r>
              <a:rPr i="1" sz="3600">
                <a:solidFill>
                  <a:srgbClr val="6C6963"/>
                </a:solidFill>
              </a:rPr>
              <a:t>Body Level Three</a:t>
            </a:r>
            <a:endParaRPr i="1" sz="3600">
              <a:solidFill>
                <a:srgbClr val="6C6963"/>
              </a:solidFill>
            </a:endParaRPr>
          </a:p>
          <a:p>
            <a:pPr lvl="3">
              <a:defRPr i="0" sz="1800">
                <a:solidFill>
                  <a:srgbClr val="000000"/>
                </a:solidFill>
              </a:defRPr>
            </a:pPr>
            <a:r>
              <a:rPr i="1" sz="3600">
                <a:solidFill>
                  <a:srgbClr val="6C6963"/>
                </a:solidFill>
              </a:rPr>
              <a:t>Body Level Four</a:t>
            </a:r>
            <a:endParaRPr i="1" sz="3600">
              <a:solidFill>
                <a:srgbClr val="6C6963"/>
              </a:solidFill>
            </a:endParaRPr>
          </a:p>
          <a:p>
            <a:pPr lvl="4">
              <a:defRPr i="0" sz="1800">
                <a:solidFill>
                  <a:srgbClr val="000000"/>
                </a:solidFill>
              </a:defRPr>
            </a:pPr>
            <a:r>
              <a:rPr i="1" sz="3600">
                <a:solidFill>
                  <a:srgbClr val="6C6963"/>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8" name="Shape 18"/>
          <p:cNvSpPr/>
          <p:nvPr>
            <p:ph type="title"/>
          </p:nvPr>
        </p:nvSpPr>
        <p:spPr>
          <a:xfrm>
            <a:off x="762000" y="0"/>
            <a:ext cx="11480800" cy="2286000"/>
          </a:xfrm>
          <a:prstGeom prst="rect">
            <a:avLst/>
          </a:prstGeom>
        </p:spPr>
        <p:txBody>
          <a:bodyPr/>
          <a:lstStyle/>
          <a:p>
            <a:pPr lvl="0">
              <a:defRPr sz="1800">
                <a:solidFill>
                  <a:srgbClr val="000000"/>
                </a:solidFill>
                <a:effectLst/>
              </a:defRPr>
            </a:pPr>
            <a:r>
              <a:rPr sz="7400">
                <a:solidFill>
                  <a:srgbClr val="6C6963"/>
                </a:solidFill>
                <a:effectLst>
                  <a:outerShdw sx="100000" sy="100000" kx="0" ky="0" algn="b" rotWithShape="0" blurRad="25400" dist="25400" dir="15900000">
                    <a:srgbClr val="595650">
                      <a:alpha val="33000"/>
                    </a:srgbClr>
                  </a:outerShdw>
                </a:effectLst>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lvl="0">
              <a:defRPr sz="1800">
                <a:solidFill>
                  <a:srgbClr val="000000"/>
                </a:solidFill>
                <a:effectLst/>
              </a:defRPr>
            </a:pPr>
            <a:r>
              <a:rPr sz="7400">
                <a:solidFill>
                  <a:srgbClr val="6C6963"/>
                </a:solidFill>
                <a:effectLst>
                  <a:outerShdw sx="100000" sy="100000" kx="0" ky="0" algn="b" rotWithShape="0" blurRad="25400" dist="25400" dir="15900000">
                    <a:srgbClr val="595650">
                      <a:alpha val="33000"/>
                    </a:srgbClr>
                  </a:outerShdw>
                </a:effectLst>
              </a:rPr>
              <a:t>Title Text</a:t>
            </a:r>
          </a:p>
        </p:txBody>
      </p:sp>
      <p:sp>
        <p:nvSpPr>
          <p:cNvPr id="21" name="Shape 2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4200">
                <a:solidFill>
                  <a:srgbClr val="6C6963"/>
                </a:solidFill>
              </a:rPr>
              <a:t>Body Level One</a:t>
            </a:r>
            <a:endParaRPr sz="4200">
              <a:solidFill>
                <a:srgbClr val="6C6963"/>
              </a:solidFill>
            </a:endParaRPr>
          </a:p>
          <a:p>
            <a:pPr lvl="1">
              <a:defRPr sz="1800">
                <a:solidFill>
                  <a:srgbClr val="000000"/>
                </a:solidFill>
              </a:defRPr>
            </a:pPr>
            <a:r>
              <a:rPr sz="4200">
                <a:solidFill>
                  <a:srgbClr val="6C6963"/>
                </a:solidFill>
              </a:rPr>
              <a:t>Body Level Two</a:t>
            </a:r>
            <a:endParaRPr sz="4200">
              <a:solidFill>
                <a:srgbClr val="6C6963"/>
              </a:solidFill>
            </a:endParaRPr>
          </a:p>
          <a:p>
            <a:pPr lvl="2">
              <a:defRPr sz="1800">
                <a:solidFill>
                  <a:srgbClr val="000000"/>
                </a:solidFill>
              </a:defRPr>
            </a:pPr>
            <a:r>
              <a:rPr sz="4200">
                <a:solidFill>
                  <a:srgbClr val="6C6963"/>
                </a:solidFill>
              </a:rPr>
              <a:t>Body Level Three</a:t>
            </a:r>
            <a:endParaRPr sz="4200">
              <a:solidFill>
                <a:srgbClr val="6C6963"/>
              </a:solidFill>
            </a:endParaRPr>
          </a:p>
          <a:p>
            <a:pPr lvl="3">
              <a:defRPr sz="1800">
                <a:solidFill>
                  <a:srgbClr val="000000"/>
                </a:solidFill>
              </a:defRPr>
            </a:pPr>
            <a:r>
              <a:rPr sz="4200">
                <a:solidFill>
                  <a:srgbClr val="6C6963"/>
                </a:solidFill>
              </a:rPr>
              <a:t>Body Level Four</a:t>
            </a:r>
            <a:endParaRPr sz="4200">
              <a:solidFill>
                <a:srgbClr val="6C6963"/>
              </a:solidFill>
            </a:endParaRPr>
          </a:p>
          <a:p>
            <a:pPr lvl="4">
              <a:defRPr sz="1800">
                <a:solidFill>
                  <a:srgbClr val="000000"/>
                </a:solidFill>
              </a:defRPr>
            </a:pPr>
            <a:r>
              <a:rPr sz="4200">
                <a:solidFill>
                  <a:srgbClr val="6C6963"/>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3" name="Shape 23"/>
          <p:cNvSpPr/>
          <p:nvPr>
            <p:ph type="title"/>
          </p:nvPr>
        </p:nvSpPr>
        <p:spPr>
          <a:xfrm>
            <a:off x="762000" y="252813"/>
            <a:ext cx="11480800" cy="1780374"/>
          </a:xfrm>
          <a:prstGeom prst="rect">
            <a:avLst/>
          </a:prstGeom>
        </p:spPr>
        <p:txBody>
          <a:bodyPr/>
          <a:lstStyle/>
          <a:p>
            <a:pPr lvl="0">
              <a:defRPr sz="1800">
                <a:solidFill>
                  <a:srgbClr val="000000"/>
                </a:solidFill>
                <a:effectLst/>
              </a:defRPr>
            </a:pPr>
            <a:r>
              <a:rPr sz="7400">
                <a:solidFill>
                  <a:srgbClr val="6C6963"/>
                </a:solidFill>
                <a:effectLst>
                  <a:outerShdw sx="100000" sy="100000" kx="0" ky="0" algn="b" rotWithShape="0" blurRad="25400" dist="25400" dir="15900000">
                    <a:srgbClr val="595650">
                      <a:alpha val="33000"/>
                    </a:srgbClr>
                  </a:outerShdw>
                </a:effectLst>
              </a:rPr>
              <a:t>Title Text</a:t>
            </a:r>
          </a:p>
        </p:txBody>
      </p:sp>
      <p:sp>
        <p:nvSpPr>
          <p:cNvPr id="24" name="Shape 24"/>
          <p:cNvSpPr/>
          <p:nvPr>
            <p:ph type="body" idx="1"/>
          </p:nvPr>
        </p:nvSpPr>
        <p:spPr>
          <a:xfrm>
            <a:off x="762000" y="2033186"/>
            <a:ext cx="5334000" cy="7071528"/>
          </a:xfrm>
          <a:prstGeom prst="rect">
            <a:avLst/>
          </a:prstGeom>
        </p:spPr>
        <p:txBody>
          <a:bodyPr/>
          <a:lstStyle>
            <a:lvl1pPr marL="406400" indent="-406400">
              <a:spcBef>
                <a:spcPts val="4000"/>
              </a:spcBef>
              <a:buBlip>
                <a:blip r:embed="rId2"/>
              </a:buBlip>
              <a:defRPr sz="3200"/>
            </a:lvl1pPr>
            <a:lvl2pPr marL="812800" indent="-406400">
              <a:spcBef>
                <a:spcPts val="4000"/>
              </a:spcBef>
              <a:buBlip>
                <a:blip r:embed="rId2"/>
              </a:buBlip>
              <a:defRPr sz="3200"/>
            </a:lvl2pPr>
            <a:lvl3pPr marL="1219200" indent="-406400">
              <a:spcBef>
                <a:spcPts val="4000"/>
              </a:spcBef>
              <a:buBlip>
                <a:blip r:embed="rId2"/>
              </a:buBlip>
              <a:defRPr sz="3200"/>
            </a:lvl3pPr>
            <a:lvl4pPr marL="1625600" indent="-406400">
              <a:spcBef>
                <a:spcPts val="4000"/>
              </a:spcBef>
              <a:buBlip>
                <a:blip r:embed="rId2"/>
              </a:buBlip>
              <a:defRPr sz="3200"/>
            </a:lvl4pPr>
            <a:lvl5pPr marL="2032000" indent="-406400">
              <a:spcBef>
                <a:spcPts val="4000"/>
              </a:spcBef>
              <a:buBlip>
                <a:blip r:embed="rId2"/>
              </a:buBlip>
              <a:defRPr sz="3200"/>
            </a:lvl5pPr>
          </a:lstStyle>
          <a:p>
            <a:pPr lvl="0">
              <a:defRPr sz="1800">
                <a:solidFill>
                  <a:srgbClr val="000000"/>
                </a:solidFill>
              </a:defRPr>
            </a:pPr>
            <a:r>
              <a:rPr sz="3200">
                <a:solidFill>
                  <a:srgbClr val="6C6963"/>
                </a:solidFill>
              </a:rPr>
              <a:t>Body Level One</a:t>
            </a:r>
            <a:endParaRPr sz="3200">
              <a:solidFill>
                <a:srgbClr val="6C6963"/>
              </a:solidFill>
            </a:endParaRPr>
          </a:p>
          <a:p>
            <a:pPr lvl="1">
              <a:defRPr sz="1800">
                <a:solidFill>
                  <a:srgbClr val="000000"/>
                </a:solidFill>
              </a:defRPr>
            </a:pPr>
            <a:r>
              <a:rPr sz="3200">
                <a:solidFill>
                  <a:srgbClr val="6C6963"/>
                </a:solidFill>
              </a:rPr>
              <a:t>Body Level Two</a:t>
            </a:r>
            <a:endParaRPr sz="3200">
              <a:solidFill>
                <a:srgbClr val="6C6963"/>
              </a:solidFill>
            </a:endParaRPr>
          </a:p>
          <a:p>
            <a:pPr lvl="2">
              <a:defRPr sz="1800">
                <a:solidFill>
                  <a:srgbClr val="000000"/>
                </a:solidFill>
              </a:defRPr>
            </a:pPr>
            <a:r>
              <a:rPr sz="3200">
                <a:solidFill>
                  <a:srgbClr val="6C6963"/>
                </a:solidFill>
              </a:rPr>
              <a:t>Body Level Three</a:t>
            </a:r>
            <a:endParaRPr sz="3200">
              <a:solidFill>
                <a:srgbClr val="6C6963"/>
              </a:solidFill>
            </a:endParaRPr>
          </a:p>
          <a:p>
            <a:pPr lvl="3">
              <a:defRPr sz="1800">
                <a:solidFill>
                  <a:srgbClr val="000000"/>
                </a:solidFill>
              </a:defRPr>
            </a:pPr>
            <a:r>
              <a:rPr sz="3200">
                <a:solidFill>
                  <a:srgbClr val="6C6963"/>
                </a:solidFill>
              </a:rPr>
              <a:t>Body Level Four</a:t>
            </a:r>
            <a:endParaRPr sz="3200">
              <a:solidFill>
                <a:srgbClr val="6C6963"/>
              </a:solidFill>
            </a:endParaRPr>
          </a:p>
          <a:p>
            <a:pPr lvl="4">
              <a:defRPr sz="1800">
                <a:solidFill>
                  <a:srgbClr val="000000"/>
                </a:solidFill>
              </a:defRPr>
            </a:pPr>
            <a:r>
              <a:rPr sz="3200">
                <a:solidFill>
                  <a:srgbClr val="6C6963"/>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6" name="Shape 26"/>
          <p:cNvSpPr/>
          <p:nvPr>
            <p:ph type="body" idx="1"/>
          </p:nvPr>
        </p:nvSpPr>
        <p:spPr>
          <a:xfrm>
            <a:off x="762000" y="723900"/>
            <a:ext cx="11480800" cy="8293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4200">
                <a:solidFill>
                  <a:srgbClr val="6C6963"/>
                </a:solidFill>
              </a:rPr>
              <a:t>Body Level One</a:t>
            </a:r>
            <a:endParaRPr sz="4200">
              <a:solidFill>
                <a:srgbClr val="6C6963"/>
              </a:solidFill>
            </a:endParaRPr>
          </a:p>
          <a:p>
            <a:pPr lvl="1">
              <a:defRPr sz="1800">
                <a:solidFill>
                  <a:srgbClr val="000000"/>
                </a:solidFill>
              </a:defRPr>
            </a:pPr>
            <a:r>
              <a:rPr sz="4200">
                <a:solidFill>
                  <a:srgbClr val="6C6963"/>
                </a:solidFill>
              </a:rPr>
              <a:t>Body Level Two</a:t>
            </a:r>
            <a:endParaRPr sz="4200">
              <a:solidFill>
                <a:srgbClr val="6C6963"/>
              </a:solidFill>
            </a:endParaRPr>
          </a:p>
          <a:p>
            <a:pPr lvl="2">
              <a:defRPr sz="1800">
                <a:solidFill>
                  <a:srgbClr val="000000"/>
                </a:solidFill>
              </a:defRPr>
            </a:pPr>
            <a:r>
              <a:rPr sz="4200">
                <a:solidFill>
                  <a:srgbClr val="6C6963"/>
                </a:solidFill>
              </a:rPr>
              <a:t>Body Level Three</a:t>
            </a:r>
            <a:endParaRPr sz="4200">
              <a:solidFill>
                <a:srgbClr val="6C6963"/>
              </a:solidFill>
            </a:endParaRPr>
          </a:p>
          <a:p>
            <a:pPr lvl="3">
              <a:defRPr sz="1800">
                <a:solidFill>
                  <a:srgbClr val="000000"/>
                </a:solidFill>
              </a:defRPr>
            </a:pPr>
            <a:r>
              <a:rPr sz="4200">
                <a:solidFill>
                  <a:srgbClr val="6C6963"/>
                </a:solidFill>
              </a:rPr>
              <a:t>Body Level Four</a:t>
            </a:r>
            <a:endParaRPr sz="4200">
              <a:solidFill>
                <a:srgbClr val="6C6963"/>
              </a:solidFill>
            </a:endParaRPr>
          </a:p>
          <a:p>
            <a:pPr lvl="4">
              <a:defRPr sz="1800">
                <a:solidFill>
                  <a:srgbClr val="000000"/>
                </a:solidFill>
              </a:defRPr>
            </a:pPr>
            <a:r>
              <a:rPr sz="4200">
                <a:solidFill>
                  <a:srgbClr val="6C6963"/>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762000" y="175380"/>
            <a:ext cx="11480800" cy="193524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effectLst/>
              </a:defRPr>
            </a:pPr>
            <a:r>
              <a:rPr sz="7400">
                <a:solidFill>
                  <a:srgbClr val="6C6963"/>
                </a:solidFill>
                <a:effectLst>
                  <a:outerShdw sx="100000" sy="100000" kx="0" ky="0" algn="b" rotWithShape="0" blurRad="25400" dist="25400" dir="15900000">
                    <a:srgbClr val="595650">
                      <a:alpha val="33000"/>
                    </a:srgbClr>
                  </a:outerShdw>
                </a:effectLst>
              </a:rPr>
              <a:t>Title Text</a:t>
            </a:r>
          </a:p>
        </p:txBody>
      </p:sp>
      <p:sp>
        <p:nvSpPr>
          <p:cNvPr id="3" name="Shape 3"/>
          <p:cNvSpPr/>
          <p:nvPr>
            <p:ph type="body" idx="1"/>
          </p:nvPr>
        </p:nvSpPr>
        <p:spPr>
          <a:xfrm>
            <a:off x="762000" y="2110619"/>
            <a:ext cx="11480800" cy="703096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lvl="0">
              <a:defRPr sz="1800">
                <a:solidFill>
                  <a:srgbClr val="000000"/>
                </a:solidFill>
              </a:defRPr>
            </a:pPr>
            <a:r>
              <a:rPr sz="4200">
                <a:solidFill>
                  <a:srgbClr val="6C6963"/>
                </a:solidFill>
              </a:rPr>
              <a:t>Body Level One</a:t>
            </a:r>
            <a:endParaRPr sz="4200">
              <a:solidFill>
                <a:srgbClr val="6C6963"/>
              </a:solidFill>
            </a:endParaRPr>
          </a:p>
          <a:p>
            <a:pPr lvl="1">
              <a:defRPr sz="1800">
                <a:solidFill>
                  <a:srgbClr val="000000"/>
                </a:solidFill>
              </a:defRPr>
            </a:pPr>
            <a:r>
              <a:rPr sz="4200">
                <a:solidFill>
                  <a:srgbClr val="6C6963"/>
                </a:solidFill>
              </a:rPr>
              <a:t>Body Level Two</a:t>
            </a:r>
            <a:endParaRPr sz="4200">
              <a:solidFill>
                <a:srgbClr val="6C6963"/>
              </a:solidFill>
            </a:endParaRPr>
          </a:p>
          <a:p>
            <a:pPr lvl="2">
              <a:defRPr sz="1800">
                <a:solidFill>
                  <a:srgbClr val="000000"/>
                </a:solidFill>
              </a:defRPr>
            </a:pPr>
            <a:r>
              <a:rPr sz="4200">
                <a:solidFill>
                  <a:srgbClr val="6C6963"/>
                </a:solidFill>
              </a:rPr>
              <a:t>Body Level Three</a:t>
            </a:r>
            <a:endParaRPr sz="4200">
              <a:solidFill>
                <a:srgbClr val="6C6963"/>
              </a:solidFill>
            </a:endParaRPr>
          </a:p>
          <a:p>
            <a:pPr lvl="3">
              <a:defRPr sz="1800">
                <a:solidFill>
                  <a:srgbClr val="000000"/>
                </a:solidFill>
              </a:defRPr>
            </a:pPr>
            <a:r>
              <a:rPr sz="4200">
                <a:solidFill>
                  <a:srgbClr val="6C6963"/>
                </a:solidFill>
              </a:rPr>
              <a:t>Body Level Four</a:t>
            </a:r>
            <a:endParaRPr sz="4200">
              <a:solidFill>
                <a:srgbClr val="6C6963"/>
              </a:solidFill>
            </a:endParaRPr>
          </a:p>
          <a:p>
            <a:pPr lvl="4">
              <a:defRPr sz="1800">
                <a:solidFill>
                  <a:srgbClr val="000000"/>
                </a:solidFill>
              </a:defRPr>
            </a:pPr>
            <a:r>
              <a:rPr sz="4200">
                <a:solidFill>
                  <a:srgbClr val="6C6963"/>
                </a:solidFill>
              </a:rPr>
              <a:t>Body Level Five</a:t>
            </a:r>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spd="med" advClick="1"/>
  <p:txStyles>
    <p:titleStyle>
      <a:lvl1pPr algn="ctr" defTabSz="584200">
        <a:defRPr sz="7400">
          <a:solidFill>
            <a:srgbClr val="6C6963"/>
          </a:solidFill>
          <a:effectLst>
            <a:outerShdw sx="100000" sy="100000" kx="0" ky="0" algn="b" rotWithShape="0" blurRad="25400" dist="25400" dir="15900000">
              <a:srgbClr val="595650">
                <a:alpha val="33000"/>
              </a:srgbClr>
            </a:outerShdw>
          </a:effectLst>
          <a:latin typeface="Baskerville"/>
          <a:ea typeface="Baskerville"/>
          <a:cs typeface="Baskerville"/>
          <a:sym typeface="Baskerville"/>
        </a:defRPr>
      </a:lvl1pPr>
      <a:lvl2pPr algn="ctr" defTabSz="584200">
        <a:defRPr sz="7400">
          <a:solidFill>
            <a:srgbClr val="6C6963"/>
          </a:solidFill>
          <a:effectLst>
            <a:outerShdw sx="100000" sy="100000" kx="0" ky="0" algn="b" rotWithShape="0" blurRad="25400" dist="25400" dir="15900000">
              <a:srgbClr val="595650">
                <a:alpha val="33000"/>
              </a:srgbClr>
            </a:outerShdw>
          </a:effectLst>
          <a:latin typeface="Baskerville"/>
          <a:ea typeface="Baskerville"/>
          <a:cs typeface="Baskerville"/>
          <a:sym typeface="Baskerville"/>
        </a:defRPr>
      </a:lvl2pPr>
      <a:lvl3pPr algn="ctr" defTabSz="584200">
        <a:defRPr sz="7400">
          <a:solidFill>
            <a:srgbClr val="6C6963"/>
          </a:solidFill>
          <a:effectLst>
            <a:outerShdw sx="100000" sy="100000" kx="0" ky="0" algn="b" rotWithShape="0" blurRad="25400" dist="25400" dir="15900000">
              <a:srgbClr val="595650">
                <a:alpha val="33000"/>
              </a:srgbClr>
            </a:outerShdw>
          </a:effectLst>
          <a:latin typeface="Baskerville"/>
          <a:ea typeface="Baskerville"/>
          <a:cs typeface="Baskerville"/>
          <a:sym typeface="Baskerville"/>
        </a:defRPr>
      </a:lvl3pPr>
      <a:lvl4pPr algn="ctr" defTabSz="584200">
        <a:defRPr sz="7400">
          <a:solidFill>
            <a:srgbClr val="6C6963"/>
          </a:solidFill>
          <a:effectLst>
            <a:outerShdw sx="100000" sy="100000" kx="0" ky="0" algn="b" rotWithShape="0" blurRad="25400" dist="25400" dir="15900000">
              <a:srgbClr val="595650">
                <a:alpha val="33000"/>
              </a:srgbClr>
            </a:outerShdw>
          </a:effectLst>
          <a:latin typeface="Baskerville"/>
          <a:ea typeface="Baskerville"/>
          <a:cs typeface="Baskerville"/>
          <a:sym typeface="Baskerville"/>
        </a:defRPr>
      </a:lvl4pPr>
      <a:lvl5pPr algn="ctr" defTabSz="584200">
        <a:defRPr sz="7400">
          <a:solidFill>
            <a:srgbClr val="6C6963"/>
          </a:solidFill>
          <a:effectLst>
            <a:outerShdw sx="100000" sy="100000" kx="0" ky="0" algn="b" rotWithShape="0" blurRad="25400" dist="25400" dir="15900000">
              <a:srgbClr val="595650">
                <a:alpha val="33000"/>
              </a:srgbClr>
            </a:outerShdw>
          </a:effectLst>
          <a:latin typeface="Baskerville"/>
          <a:ea typeface="Baskerville"/>
          <a:cs typeface="Baskerville"/>
          <a:sym typeface="Baskerville"/>
        </a:defRPr>
      </a:lvl5pPr>
      <a:lvl6pPr algn="ctr" defTabSz="584200">
        <a:defRPr sz="7400">
          <a:solidFill>
            <a:srgbClr val="6C6963"/>
          </a:solidFill>
          <a:effectLst>
            <a:outerShdw sx="100000" sy="100000" kx="0" ky="0" algn="b" rotWithShape="0" blurRad="25400" dist="25400" dir="15900000">
              <a:srgbClr val="595650">
                <a:alpha val="33000"/>
              </a:srgbClr>
            </a:outerShdw>
          </a:effectLst>
          <a:latin typeface="Baskerville"/>
          <a:ea typeface="Baskerville"/>
          <a:cs typeface="Baskerville"/>
          <a:sym typeface="Baskerville"/>
        </a:defRPr>
      </a:lvl6pPr>
      <a:lvl7pPr algn="ctr" defTabSz="584200">
        <a:defRPr sz="7400">
          <a:solidFill>
            <a:srgbClr val="6C6963"/>
          </a:solidFill>
          <a:effectLst>
            <a:outerShdw sx="100000" sy="100000" kx="0" ky="0" algn="b" rotWithShape="0" blurRad="25400" dist="25400" dir="15900000">
              <a:srgbClr val="595650">
                <a:alpha val="33000"/>
              </a:srgbClr>
            </a:outerShdw>
          </a:effectLst>
          <a:latin typeface="Baskerville"/>
          <a:ea typeface="Baskerville"/>
          <a:cs typeface="Baskerville"/>
          <a:sym typeface="Baskerville"/>
        </a:defRPr>
      </a:lvl7pPr>
      <a:lvl8pPr algn="ctr" defTabSz="584200">
        <a:defRPr sz="7400">
          <a:solidFill>
            <a:srgbClr val="6C6963"/>
          </a:solidFill>
          <a:effectLst>
            <a:outerShdw sx="100000" sy="100000" kx="0" ky="0" algn="b" rotWithShape="0" blurRad="25400" dist="25400" dir="15900000">
              <a:srgbClr val="595650">
                <a:alpha val="33000"/>
              </a:srgbClr>
            </a:outerShdw>
          </a:effectLst>
          <a:latin typeface="Baskerville"/>
          <a:ea typeface="Baskerville"/>
          <a:cs typeface="Baskerville"/>
          <a:sym typeface="Baskerville"/>
        </a:defRPr>
      </a:lvl8pPr>
      <a:lvl9pPr algn="ctr" defTabSz="584200">
        <a:defRPr sz="7400">
          <a:solidFill>
            <a:srgbClr val="6C6963"/>
          </a:solidFill>
          <a:effectLst>
            <a:outerShdw sx="100000" sy="100000" kx="0" ky="0" algn="b" rotWithShape="0" blurRad="25400" dist="25400" dir="15900000">
              <a:srgbClr val="595650">
                <a:alpha val="33000"/>
              </a:srgbClr>
            </a:outerShdw>
          </a:effectLst>
          <a:latin typeface="Baskerville"/>
          <a:ea typeface="Baskerville"/>
          <a:cs typeface="Baskerville"/>
          <a:sym typeface="Baskerville"/>
        </a:defRPr>
      </a:lvl9pPr>
    </p:titleStyle>
    <p:bodyStyle>
      <a:lvl1pPr marL="533400" indent="-533400" defTabSz="584200">
        <a:spcBef>
          <a:spcPts val="4200"/>
        </a:spcBef>
        <a:buSzPct val="30000"/>
        <a:buBlip>
          <a:blip r:embed="rId3"/>
        </a:buBlip>
        <a:defRPr sz="4200">
          <a:solidFill>
            <a:srgbClr val="6C6963"/>
          </a:solidFill>
          <a:latin typeface="Baskerville"/>
          <a:ea typeface="Baskerville"/>
          <a:cs typeface="Baskerville"/>
          <a:sym typeface="Baskerville"/>
        </a:defRPr>
      </a:lvl1pPr>
      <a:lvl2pPr marL="1066800" indent="-533400" defTabSz="584200">
        <a:spcBef>
          <a:spcPts val="4200"/>
        </a:spcBef>
        <a:buSzPct val="30000"/>
        <a:buBlip>
          <a:blip r:embed="rId3"/>
        </a:buBlip>
        <a:defRPr sz="4200">
          <a:solidFill>
            <a:srgbClr val="6C6963"/>
          </a:solidFill>
          <a:latin typeface="Baskerville"/>
          <a:ea typeface="Baskerville"/>
          <a:cs typeface="Baskerville"/>
          <a:sym typeface="Baskerville"/>
        </a:defRPr>
      </a:lvl2pPr>
      <a:lvl3pPr marL="1600200" indent="-533400" defTabSz="584200">
        <a:spcBef>
          <a:spcPts val="4200"/>
        </a:spcBef>
        <a:buSzPct val="30000"/>
        <a:buBlip>
          <a:blip r:embed="rId3"/>
        </a:buBlip>
        <a:defRPr sz="4200">
          <a:solidFill>
            <a:srgbClr val="6C6963"/>
          </a:solidFill>
          <a:latin typeface="Baskerville"/>
          <a:ea typeface="Baskerville"/>
          <a:cs typeface="Baskerville"/>
          <a:sym typeface="Baskerville"/>
        </a:defRPr>
      </a:lvl3pPr>
      <a:lvl4pPr marL="2133600" indent="-533400" defTabSz="584200">
        <a:spcBef>
          <a:spcPts val="4200"/>
        </a:spcBef>
        <a:buSzPct val="30000"/>
        <a:buBlip>
          <a:blip r:embed="rId3"/>
        </a:buBlip>
        <a:defRPr sz="4200">
          <a:solidFill>
            <a:srgbClr val="6C6963"/>
          </a:solidFill>
          <a:latin typeface="Baskerville"/>
          <a:ea typeface="Baskerville"/>
          <a:cs typeface="Baskerville"/>
          <a:sym typeface="Baskerville"/>
        </a:defRPr>
      </a:lvl4pPr>
      <a:lvl5pPr marL="2667000" indent="-533400" defTabSz="584200">
        <a:spcBef>
          <a:spcPts val="4200"/>
        </a:spcBef>
        <a:buSzPct val="30000"/>
        <a:buBlip>
          <a:blip r:embed="rId3"/>
        </a:buBlip>
        <a:defRPr sz="4200">
          <a:solidFill>
            <a:srgbClr val="6C6963"/>
          </a:solidFill>
          <a:latin typeface="Baskerville"/>
          <a:ea typeface="Baskerville"/>
          <a:cs typeface="Baskerville"/>
          <a:sym typeface="Baskerville"/>
        </a:defRPr>
      </a:lvl5pPr>
      <a:lvl6pPr marL="3200400" indent="-533400" defTabSz="584200">
        <a:spcBef>
          <a:spcPts val="4200"/>
        </a:spcBef>
        <a:buSzPct val="30000"/>
        <a:buBlip>
          <a:blip r:embed="rId3"/>
        </a:buBlip>
        <a:defRPr sz="4200">
          <a:solidFill>
            <a:srgbClr val="6C6963"/>
          </a:solidFill>
          <a:latin typeface="Baskerville"/>
          <a:ea typeface="Baskerville"/>
          <a:cs typeface="Baskerville"/>
          <a:sym typeface="Baskerville"/>
        </a:defRPr>
      </a:lvl6pPr>
      <a:lvl7pPr marL="3733800" indent="-533400" defTabSz="584200">
        <a:spcBef>
          <a:spcPts val="4200"/>
        </a:spcBef>
        <a:buSzPct val="30000"/>
        <a:buBlip>
          <a:blip r:embed="rId3"/>
        </a:buBlip>
        <a:defRPr sz="4200">
          <a:solidFill>
            <a:srgbClr val="6C6963"/>
          </a:solidFill>
          <a:latin typeface="Baskerville"/>
          <a:ea typeface="Baskerville"/>
          <a:cs typeface="Baskerville"/>
          <a:sym typeface="Baskerville"/>
        </a:defRPr>
      </a:lvl7pPr>
      <a:lvl8pPr marL="4267200" indent="-533400" defTabSz="584200">
        <a:spcBef>
          <a:spcPts val="4200"/>
        </a:spcBef>
        <a:buSzPct val="30000"/>
        <a:buBlip>
          <a:blip r:embed="rId3"/>
        </a:buBlip>
        <a:defRPr sz="4200">
          <a:solidFill>
            <a:srgbClr val="6C6963"/>
          </a:solidFill>
          <a:latin typeface="Baskerville"/>
          <a:ea typeface="Baskerville"/>
          <a:cs typeface="Baskerville"/>
          <a:sym typeface="Baskerville"/>
        </a:defRPr>
      </a:lvl8pPr>
      <a:lvl9pPr marL="4800600" indent="-533400" defTabSz="584200">
        <a:spcBef>
          <a:spcPts val="4200"/>
        </a:spcBef>
        <a:buSzPct val="30000"/>
        <a:buBlip>
          <a:blip r:embed="rId3"/>
        </a:buBlip>
        <a:defRPr sz="4200">
          <a:solidFill>
            <a:srgbClr val="6C6963"/>
          </a:solidFill>
          <a:latin typeface="Baskerville"/>
          <a:ea typeface="Baskerville"/>
          <a:cs typeface="Baskerville"/>
          <a:sym typeface="Baskerville"/>
        </a:defRPr>
      </a:lvl9pPr>
    </p:bodyStyle>
    <p:otherStyle>
      <a:lvl1pPr algn="r" defTabSz="584200">
        <a:defRPr sz="1200">
          <a:solidFill>
            <a:schemeClr val="tx1"/>
          </a:solidFill>
          <a:latin typeface="+mn-lt"/>
          <a:ea typeface="+mn-ea"/>
          <a:cs typeface="+mn-cs"/>
          <a:sym typeface="Baskerville"/>
        </a:defRPr>
      </a:lvl1pPr>
      <a:lvl2pPr algn="r" defTabSz="584200">
        <a:defRPr sz="1200">
          <a:solidFill>
            <a:schemeClr val="tx1"/>
          </a:solidFill>
          <a:latin typeface="+mn-lt"/>
          <a:ea typeface="+mn-ea"/>
          <a:cs typeface="+mn-cs"/>
          <a:sym typeface="Baskerville"/>
        </a:defRPr>
      </a:lvl2pPr>
      <a:lvl3pPr algn="r" defTabSz="584200">
        <a:defRPr sz="1200">
          <a:solidFill>
            <a:schemeClr val="tx1"/>
          </a:solidFill>
          <a:latin typeface="+mn-lt"/>
          <a:ea typeface="+mn-ea"/>
          <a:cs typeface="+mn-cs"/>
          <a:sym typeface="Baskerville"/>
        </a:defRPr>
      </a:lvl3pPr>
      <a:lvl4pPr algn="r" defTabSz="584200">
        <a:defRPr sz="1200">
          <a:solidFill>
            <a:schemeClr val="tx1"/>
          </a:solidFill>
          <a:latin typeface="+mn-lt"/>
          <a:ea typeface="+mn-ea"/>
          <a:cs typeface="+mn-cs"/>
          <a:sym typeface="Baskerville"/>
        </a:defRPr>
      </a:lvl4pPr>
      <a:lvl5pPr algn="r" defTabSz="584200">
        <a:defRPr sz="1200">
          <a:solidFill>
            <a:schemeClr val="tx1"/>
          </a:solidFill>
          <a:latin typeface="+mn-lt"/>
          <a:ea typeface="+mn-ea"/>
          <a:cs typeface="+mn-cs"/>
          <a:sym typeface="Baskerville"/>
        </a:defRPr>
      </a:lvl5pPr>
      <a:lvl6pPr algn="r" defTabSz="584200">
        <a:defRPr sz="1200">
          <a:solidFill>
            <a:schemeClr val="tx1"/>
          </a:solidFill>
          <a:latin typeface="+mn-lt"/>
          <a:ea typeface="+mn-ea"/>
          <a:cs typeface="+mn-cs"/>
          <a:sym typeface="Baskerville"/>
        </a:defRPr>
      </a:lvl6pPr>
      <a:lvl7pPr algn="r" defTabSz="584200">
        <a:defRPr sz="1200">
          <a:solidFill>
            <a:schemeClr val="tx1"/>
          </a:solidFill>
          <a:latin typeface="+mn-lt"/>
          <a:ea typeface="+mn-ea"/>
          <a:cs typeface="+mn-cs"/>
          <a:sym typeface="Baskerville"/>
        </a:defRPr>
      </a:lvl7pPr>
      <a:lvl8pPr algn="r" defTabSz="584200">
        <a:defRPr sz="1200">
          <a:solidFill>
            <a:schemeClr val="tx1"/>
          </a:solidFill>
          <a:latin typeface="+mn-lt"/>
          <a:ea typeface="+mn-ea"/>
          <a:cs typeface="+mn-cs"/>
          <a:sym typeface="Baskerville"/>
        </a:defRPr>
      </a:lvl8pPr>
      <a:lvl9pPr algn="r" defTabSz="584200">
        <a:defRPr sz="1200">
          <a:solidFill>
            <a:schemeClr val="tx1"/>
          </a:solidFill>
          <a:latin typeface="+mn-lt"/>
          <a:ea typeface="+mn-ea"/>
          <a:cs typeface="+mn-cs"/>
          <a:sym typeface="Baskervill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4.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5.png"/><Relationship Id="rId4" Type="http://schemas.openxmlformats.org/officeDocument/2006/relationships/image" Target="../media/image16.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7.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1.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2.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3.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hyperlink" Target="https://www.superteachertools.net/speedmatch/speedmatchfromj.php?gamefile=1410239749#.VcQVOEXe9hA" TargetMode="External"/><Relationship Id="rId4" Type="http://schemas.openxmlformats.org/officeDocument/2006/relationships/hyperlink" Target="http://www.blm.gov/wo/st/en/prog/more/Landscape_Approach/reas/coloplateau.html" TargetMode="External"/><Relationship Id="rId5" Type="http://schemas.openxmlformats.org/officeDocument/2006/relationships/hyperlink" Target="http://www.everyculture.com/multi/Ha-La/Hopis.html" TargetMode="External"/><Relationship Id="rId6" Type="http://schemas.openxmlformats.org/officeDocument/2006/relationships/hyperlink" Target="http://nativejewelrylit.com/hopi-history.html" TargetMode="External"/><Relationship Id="rId7" Type="http://schemas.openxmlformats.org/officeDocument/2006/relationships/hyperlink" Target="http://cpluhna.nau.edu/Research/hack.htm" TargetMode="External"/><Relationship Id="rId8" Type="http://schemas.openxmlformats.org/officeDocument/2006/relationships/hyperlink" Target="http://www.jeffposey.net/anasazi-timeline/" TargetMode="External"/><Relationship Id="rId9" Type="http://schemas.openxmlformats.org/officeDocument/2006/relationships/hyperlink" Target="http://class.csueastbay.edu/anthropologymuseum/virtmus/Southwest/kachina/calenderpage.html" TargetMode="External"/><Relationship Id="rId10" Type="http://schemas.openxmlformats.org/officeDocument/2006/relationships/hyperlink" Target="http://nativeamerican-art.com/hopi-legends.html" TargetMode="Externa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8.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9.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10.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1.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12.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 name="Shape 34"/>
          <p:cNvSpPr/>
          <p:nvPr>
            <p:ph type="title"/>
          </p:nvPr>
        </p:nvSpPr>
        <p:spPr>
          <a:xfrm>
            <a:off x="825500" y="1879600"/>
            <a:ext cx="11836400" cy="2603500"/>
          </a:xfrm>
          <a:prstGeom prst="rect">
            <a:avLst/>
          </a:prstGeom>
        </p:spPr>
        <p:txBody>
          <a:bodyPr/>
          <a:lstStyle/>
          <a:p>
            <a:pPr lvl="0">
              <a:defRPr sz="1800">
                <a:solidFill>
                  <a:srgbClr val="000000"/>
                </a:solidFill>
                <a:effectLst/>
              </a:defRPr>
            </a:pPr>
            <a:r>
              <a:rPr sz="8000">
                <a:solidFill>
                  <a:srgbClr val="BEA56D"/>
                </a:solidFill>
                <a:effectLst>
                  <a:outerShdw sx="100000" sy="100000" kx="0" ky="0" algn="b" rotWithShape="0" blurRad="38100" dist="25400" dir="15900000">
                    <a:srgbClr val="000000">
                      <a:alpha val="90000"/>
                    </a:srgbClr>
                  </a:outerShdw>
                </a:effectLst>
              </a:rPr>
              <a:t>Ancient Hopi Civilization</a:t>
            </a:r>
          </a:p>
        </p:txBody>
      </p:sp>
      <p:sp>
        <p:nvSpPr>
          <p:cNvPr id="35" name="Shape 35"/>
          <p:cNvSpPr/>
          <p:nvPr>
            <p:ph type="body" idx="1"/>
          </p:nvPr>
        </p:nvSpPr>
        <p:spPr>
          <a:xfrm>
            <a:off x="825500" y="5346700"/>
            <a:ext cx="11836400" cy="1854200"/>
          </a:xfrm>
          <a:prstGeom prst="rect">
            <a:avLst/>
          </a:prstGeom>
        </p:spPr>
        <p:txBody>
          <a:bodyPr/>
          <a:lstStyle/>
          <a:p>
            <a:pPr lvl="0">
              <a:defRPr i="0" sz="1800">
                <a:solidFill>
                  <a:srgbClr val="000000"/>
                </a:solidFill>
                <a:effectLst/>
              </a:defRPr>
            </a:pPr>
            <a:r>
              <a:rPr i="1" sz="5200">
                <a:solidFill>
                  <a:srgbClr val="BEA56D"/>
                </a:solidFill>
                <a:effectLst>
                  <a:outerShdw sx="100000" sy="100000" kx="0" ky="0" algn="b" rotWithShape="0" blurRad="25400" dist="38100" dir="15900000">
                    <a:srgbClr val="000000">
                      <a:alpha val="90000"/>
                    </a:srgbClr>
                  </a:outerShdw>
                </a:effectLst>
              </a:rPr>
              <a:t>Mrs. Fishley</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 name="Shape 69"/>
          <p:cNvSpPr/>
          <p:nvPr>
            <p:ph type="title"/>
          </p:nvPr>
        </p:nvSpPr>
        <p:spPr>
          <a:xfrm>
            <a:off x="762000" y="381000"/>
            <a:ext cx="11480800" cy="1524000"/>
          </a:xfrm>
          <a:prstGeom prst="rect">
            <a:avLst/>
          </a:prstGeom>
        </p:spPr>
        <p:txBody>
          <a:bodyPr/>
          <a:lstStyle/>
          <a:p>
            <a:pPr lvl="0">
              <a:defRPr sz="1800">
                <a:solidFill>
                  <a:srgbClr val="000000"/>
                </a:solidFill>
                <a:effectLst/>
              </a:defRPr>
            </a:pPr>
            <a:r>
              <a:rPr sz="7400">
                <a:solidFill>
                  <a:srgbClr val="6C6963"/>
                </a:solidFill>
                <a:effectLst>
                  <a:outerShdw sx="100000" sy="100000" kx="0" ky="0" algn="b" rotWithShape="0" blurRad="25400" dist="25400" dir="15900000">
                    <a:srgbClr val="595650">
                      <a:alpha val="33000"/>
                    </a:srgbClr>
                  </a:outerShdw>
                </a:effectLst>
              </a:rPr>
              <a:t>Religion &amp; Spirituality</a:t>
            </a:r>
          </a:p>
        </p:txBody>
      </p:sp>
      <p:sp>
        <p:nvSpPr>
          <p:cNvPr id="70" name="Shape 70"/>
          <p:cNvSpPr/>
          <p:nvPr>
            <p:ph type="body" idx="1"/>
          </p:nvPr>
        </p:nvSpPr>
        <p:spPr>
          <a:xfrm>
            <a:off x="762000" y="2362200"/>
            <a:ext cx="5334000" cy="6413500"/>
          </a:xfrm>
          <a:prstGeom prst="rect">
            <a:avLst/>
          </a:prstGeom>
        </p:spPr>
        <p:txBody>
          <a:bodyPr/>
          <a:lstStyle/>
          <a:p>
            <a:pPr lvl="0" marL="422654" indent="-422654" defTabSz="455674">
              <a:spcBef>
                <a:spcPts val="3100"/>
              </a:spcBef>
              <a:buBlip>
                <a:blip r:embed="rId2"/>
              </a:buBlip>
              <a:defRPr sz="1800">
                <a:solidFill>
                  <a:srgbClr val="000000"/>
                </a:solidFill>
              </a:defRPr>
            </a:pPr>
            <a:r>
              <a:rPr sz="2400">
                <a:solidFill>
                  <a:srgbClr val="6C6963"/>
                </a:solidFill>
              </a:rPr>
              <a:t>The Hopi did not have a shaman figure, but did have priests used to communicate with the gods.</a:t>
            </a:r>
            <a:endParaRPr sz="2400"/>
          </a:p>
          <a:p>
            <a:pPr lvl="0" marL="422654" indent="-422654" defTabSz="455674">
              <a:spcBef>
                <a:spcPts val="3100"/>
              </a:spcBef>
              <a:buBlip>
                <a:blip r:embed="rId2"/>
              </a:buBlip>
              <a:defRPr sz="1800">
                <a:solidFill>
                  <a:srgbClr val="000000"/>
                </a:solidFill>
              </a:defRPr>
            </a:pPr>
            <a:r>
              <a:rPr sz="2400">
                <a:solidFill>
                  <a:srgbClr val="6C6963"/>
                </a:solidFill>
              </a:rPr>
              <a:t>There were several gods that they worshipped, most of which were associated with farming and fertility.</a:t>
            </a:r>
            <a:endParaRPr sz="2400"/>
          </a:p>
          <a:p>
            <a:pPr lvl="0" marL="422654" indent="-422654" defTabSz="455674">
              <a:spcBef>
                <a:spcPts val="3100"/>
              </a:spcBef>
              <a:buBlip>
                <a:blip r:embed="rId2"/>
              </a:buBlip>
              <a:defRPr sz="1800">
                <a:solidFill>
                  <a:srgbClr val="000000"/>
                </a:solidFill>
              </a:defRPr>
            </a:pPr>
            <a:r>
              <a:rPr sz="2400">
                <a:solidFill>
                  <a:srgbClr val="6C6963"/>
                </a:solidFill>
              </a:rPr>
              <a:t>Ceremonies took place in a </a:t>
            </a:r>
            <a:r>
              <a:rPr i="1" sz="2400">
                <a:solidFill>
                  <a:srgbClr val="6C6963"/>
                </a:solidFill>
              </a:rPr>
              <a:t>kiva</a:t>
            </a:r>
            <a:r>
              <a:rPr sz="2400">
                <a:solidFill>
                  <a:srgbClr val="6C6963"/>
                </a:solidFill>
              </a:rPr>
              <a:t>, which was a circular room built mostly underground.  Within the room was a </a:t>
            </a:r>
            <a:r>
              <a:rPr i="1" sz="2400">
                <a:solidFill>
                  <a:srgbClr val="6C6963"/>
                </a:solidFill>
              </a:rPr>
              <a:t>sipapu</a:t>
            </a:r>
            <a:r>
              <a:rPr sz="2400">
                <a:solidFill>
                  <a:srgbClr val="6C6963"/>
                </a:solidFill>
              </a:rPr>
              <a:t>, which was a symbolic spot built to symbolize where human beings entered the world. </a:t>
            </a:r>
            <a:endParaRPr sz="2400"/>
          </a:p>
          <a:p>
            <a:pPr lvl="0" marL="422654" indent="-422654" defTabSz="455674">
              <a:spcBef>
                <a:spcPts val="3100"/>
              </a:spcBef>
              <a:buBlip>
                <a:blip r:embed="rId2"/>
              </a:buBlip>
              <a:defRPr sz="1800">
                <a:solidFill>
                  <a:srgbClr val="000000"/>
                </a:solidFill>
              </a:defRPr>
            </a:pPr>
            <a:r>
              <a:rPr i="1" sz="2400">
                <a:solidFill>
                  <a:srgbClr val="6C6963"/>
                </a:solidFill>
              </a:rPr>
              <a:t>Kachinas</a:t>
            </a:r>
            <a:r>
              <a:rPr sz="2400">
                <a:solidFill>
                  <a:srgbClr val="6C6963"/>
                </a:solidFill>
              </a:rPr>
              <a:t> were small dolls built to represent the supernatural.</a:t>
            </a:r>
          </a:p>
        </p:txBody>
      </p:sp>
      <p:pic>
        <p:nvPicPr>
          <p:cNvPr id="71" name="image15.png"/>
          <p:cNvPicPr/>
          <p:nvPr/>
        </p:nvPicPr>
        <p:blipFill>
          <a:blip r:embed="rId3">
            <a:extLst/>
          </a:blip>
          <a:stretch>
            <a:fillRect/>
          </a:stretch>
        </p:blipFill>
        <p:spPr>
          <a:xfrm>
            <a:off x="6731000" y="2622550"/>
            <a:ext cx="4479617" cy="6112020"/>
          </a:xfrm>
          <a:prstGeom prst="rect">
            <a:avLst/>
          </a:prstGeom>
          <a:ln w="12700">
            <a:miter lim="400000"/>
          </a:ln>
        </p:spPr>
      </p:pic>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 name="Shape 73"/>
          <p:cNvSpPr/>
          <p:nvPr>
            <p:ph type="title"/>
          </p:nvPr>
        </p:nvSpPr>
        <p:spPr>
          <a:xfrm>
            <a:off x="762000" y="381000"/>
            <a:ext cx="11480800" cy="1524000"/>
          </a:xfrm>
          <a:prstGeom prst="rect">
            <a:avLst/>
          </a:prstGeom>
        </p:spPr>
        <p:txBody>
          <a:bodyPr/>
          <a:lstStyle/>
          <a:p>
            <a:pPr lvl="0">
              <a:defRPr sz="1800">
                <a:solidFill>
                  <a:srgbClr val="000000"/>
                </a:solidFill>
                <a:effectLst/>
              </a:defRPr>
            </a:pPr>
            <a:r>
              <a:rPr sz="7400">
                <a:solidFill>
                  <a:srgbClr val="6C6963"/>
                </a:solidFill>
                <a:effectLst>
                  <a:outerShdw sx="100000" sy="100000" kx="0" ky="0" algn="b" rotWithShape="0" blurRad="25400" dist="25400" dir="15900000">
                    <a:srgbClr val="595650">
                      <a:alpha val="33000"/>
                    </a:srgbClr>
                  </a:outerShdw>
                </a:effectLst>
              </a:rPr>
              <a:t>Written Records</a:t>
            </a:r>
          </a:p>
        </p:txBody>
      </p:sp>
      <p:sp>
        <p:nvSpPr>
          <p:cNvPr id="74" name="Shape 74"/>
          <p:cNvSpPr/>
          <p:nvPr>
            <p:ph type="body" idx="1"/>
          </p:nvPr>
        </p:nvSpPr>
        <p:spPr>
          <a:xfrm>
            <a:off x="762000" y="2362200"/>
            <a:ext cx="4906765" cy="6413500"/>
          </a:xfrm>
          <a:prstGeom prst="rect">
            <a:avLst/>
          </a:prstGeom>
        </p:spPr>
        <p:txBody>
          <a:bodyPr/>
          <a:lstStyle/>
          <a:p>
            <a:pPr lvl="0" marL="399526" indent="-399526" defTabSz="397606">
              <a:spcBef>
                <a:spcPts val="2600"/>
              </a:spcBef>
              <a:buBlip>
                <a:blip r:embed="rId2"/>
              </a:buBlip>
              <a:defRPr sz="1800">
                <a:solidFill>
                  <a:srgbClr val="000000"/>
                </a:solidFill>
              </a:defRPr>
            </a:pPr>
            <a:r>
              <a:rPr sz="2158">
                <a:solidFill>
                  <a:srgbClr val="6C6963"/>
                </a:solidFill>
              </a:rPr>
              <a:t>The Hopi people did not have a written language. </a:t>
            </a:r>
            <a:endParaRPr sz="2158"/>
          </a:p>
          <a:p>
            <a:pPr lvl="0" marL="399526" indent="-399526" defTabSz="397606">
              <a:spcBef>
                <a:spcPts val="2600"/>
              </a:spcBef>
              <a:buBlip>
                <a:blip r:embed="rId2"/>
              </a:buBlip>
              <a:defRPr sz="1800">
                <a:solidFill>
                  <a:srgbClr val="000000"/>
                </a:solidFill>
              </a:defRPr>
            </a:pPr>
            <a:r>
              <a:rPr sz="2158">
                <a:solidFill>
                  <a:srgbClr val="6C6963"/>
                </a:solidFill>
              </a:rPr>
              <a:t>Stories and traditions were passed down orally from elders to the young people.</a:t>
            </a:r>
            <a:endParaRPr sz="2158"/>
          </a:p>
          <a:p>
            <a:pPr lvl="0" marL="399526" indent="-399526" defTabSz="397606">
              <a:spcBef>
                <a:spcPts val="2600"/>
              </a:spcBef>
              <a:buBlip>
                <a:blip r:embed="rId2"/>
              </a:buBlip>
              <a:defRPr sz="1800">
                <a:solidFill>
                  <a:srgbClr val="000000"/>
                </a:solidFill>
              </a:defRPr>
            </a:pPr>
            <a:r>
              <a:rPr sz="2158">
                <a:solidFill>
                  <a:srgbClr val="6C6963"/>
                </a:solidFill>
              </a:rPr>
              <a:t>They did use symbols to communicate with other clans and tribes.  These were left on rocks so that others could see them.  </a:t>
            </a:r>
            <a:endParaRPr sz="2158"/>
          </a:p>
          <a:p>
            <a:pPr lvl="0" marL="399526" indent="-399526" defTabSz="397606">
              <a:spcBef>
                <a:spcPts val="2600"/>
              </a:spcBef>
              <a:buBlip>
                <a:blip r:embed="rId2"/>
              </a:buBlip>
              <a:defRPr sz="1800">
                <a:solidFill>
                  <a:srgbClr val="000000"/>
                </a:solidFill>
              </a:defRPr>
            </a:pPr>
            <a:r>
              <a:rPr sz="2158">
                <a:solidFill>
                  <a:srgbClr val="6C6963"/>
                </a:solidFill>
              </a:rPr>
              <a:t>Maybe the most famous example is Newspaper Rock near Moab, Arizona.</a:t>
            </a:r>
            <a:endParaRPr sz="2158">
              <a:solidFill>
                <a:srgbClr val="6C6963"/>
              </a:solidFill>
            </a:endParaRPr>
          </a:p>
          <a:p>
            <a:pPr lvl="0" marL="399526" indent="-399526" defTabSz="397606">
              <a:spcBef>
                <a:spcPts val="2600"/>
              </a:spcBef>
              <a:buBlip>
                <a:blip r:embed="rId2"/>
              </a:buBlip>
              <a:defRPr sz="1800">
                <a:solidFill>
                  <a:srgbClr val="000000"/>
                </a:solidFill>
              </a:defRPr>
            </a:pPr>
            <a:r>
              <a:rPr sz="2158">
                <a:solidFill>
                  <a:srgbClr val="6C6963"/>
                </a:solidFill>
              </a:rPr>
              <a:t>From their petroglyphs we can tell that they valued animals, and that they held certain animals as sacred.  When the Europeans arrived, the petroglyphs changed to show this new facet of their world. </a:t>
            </a:r>
          </a:p>
        </p:txBody>
      </p:sp>
      <p:pic>
        <p:nvPicPr>
          <p:cNvPr id="75" name="image16.png"/>
          <p:cNvPicPr/>
          <p:nvPr/>
        </p:nvPicPr>
        <p:blipFill>
          <a:blip r:embed="rId3">
            <a:extLst/>
          </a:blip>
          <a:stretch>
            <a:fillRect/>
          </a:stretch>
        </p:blipFill>
        <p:spPr>
          <a:xfrm>
            <a:off x="6624908" y="1806452"/>
            <a:ext cx="5249592" cy="4054504"/>
          </a:xfrm>
          <a:prstGeom prst="rect">
            <a:avLst/>
          </a:prstGeom>
          <a:ln w="12700">
            <a:miter lim="400000"/>
          </a:ln>
        </p:spPr>
      </p:pic>
      <p:pic>
        <p:nvPicPr>
          <p:cNvPr id="76" name="image17.png"/>
          <p:cNvPicPr/>
          <p:nvPr/>
        </p:nvPicPr>
        <p:blipFill>
          <a:blip r:embed="rId4">
            <a:extLst/>
          </a:blip>
          <a:stretch>
            <a:fillRect/>
          </a:stretch>
        </p:blipFill>
        <p:spPr>
          <a:xfrm>
            <a:off x="6624908" y="6000174"/>
            <a:ext cx="5249592" cy="3084136"/>
          </a:xfrm>
          <a:prstGeom prst="rect">
            <a:avLst/>
          </a:prstGeom>
          <a:ln w="12700">
            <a:miter lim="400000"/>
          </a:ln>
        </p:spPr>
      </p:pic>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 name="Shape 78"/>
          <p:cNvSpPr/>
          <p:nvPr>
            <p:ph type="title"/>
          </p:nvPr>
        </p:nvSpPr>
        <p:spPr>
          <a:xfrm>
            <a:off x="762000" y="381000"/>
            <a:ext cx="11480800" cy="1524000"/>
          </a:xfrm>
          <a:prstGeom prst="rect">
            <a:avLst/>
          </a:prstGeom>
        </p:spPr>
        <p:txBody>
          <a:bodyPr/>
          <a:lstStyle/>
          <a:p>
            <a:pPr lvl="0">
              <a:defRPr sz="1800">
                <a:solidFill>
                  <a:srgbClr val="000000"/>
                </a:solidFill>
                <a:effectLst/>
              </a:defRPr>
            </a:pPr>
            <a:r>
              <a:rPr sz="7400">
                <a:solidFill>
                  <a:srgbClr val="6C6963"/>
                </a:solidFill>
                <a:effectLst>
                  <a:outerShdw sx="100000" sy="100000" kx="0" ky="0" algn="b" rotWithShape="0" blurRad="25400" dist="25400" dir="15900000">
                    <a:srgbClr val="595650">
                      <a:alpha val="33000"/>
                    </a:srgbClr>
                  </a:outerShdw>
                </a:effectLst>
              </a:rPr>
              <a:t>Architecture</a:t>
            </a:r>
          </a:p>
        </p:txBody>
      </p:sp>
      <p:sp>
        <p:nvSpPr>
          <p:cNvPr id="79" name="Shape 79"/>
          <p:cNvSpPr/>
          <p:nvPr>
            <p:ph type="body" idx="1"/>
          </p:nvPr>
        </p:nvSpPr>
        <p:spPr>
          <a:xfrm>
            <a:off x="762000" y="2362200"/>
            <a:ext cx="5334000" cy="6413500"/>
          </a:xfrm>
          <a:prstGeom prst="rect">
            <a:avLst/>
          </a:prstGeom>
        </p:spPr>
        <p:txBody>
          <a:bodyPr/>
          <a:lstStyle/>
          <a:p>
            <a:pPr lvl="0" marL="466587" indent="-466587" defTabSz="447146">
              <a:spcBef>
                <a:spcPts val="3000"/>
              </a:spcBef>
              <a:buBlip>
                <a:blip r:embed="rId2"/>
              </a:buBlip>
              <a:defRPr sz="1800">
                <a:solidFill>
                  <a:srgbClr val="000000"/>
                </a:solidFill>
              </a:defRPr>
            </a:pPr>
            <a:r>
              <a:rPr sz="2403">
                <a:solidFill>
                  <a:srgbClr val="6C6963"/>
                </a:solidFill>
              </a:rPr>
              <a:t>Houses were made from mud and stone with roof beams of pine and juniper. </a:t>
            </a:r>
            <a:endParaRPr sz="2403"/>
          </a:p>
          <a:p>
            <a:pPr lvl="0" marL="466587" indent="-466587" defTabSz="447146">
              <a:spcBef>
                <a:spcPts val="3000"/>
              </a:spcBef>
              <a:buBlip>
                <a:blip r:embed="rId2"/>
              </a:buBlip>
              <a:defRPr sz="1800">
                <a:solidFill>
                  <a:srgbClr val="000000"/>
                </a:solidFill>
              </a:defRPr>
            </a:pPr>
            <a:r>
              <a:rPr sz="2403">
                <a:solidFill>
                  <a:srgbClr val="6C6963"/>
                </a:solidFill>
              </a:rPr>
              <a:t>The house was entered through an opening in the roof using a ladder.  </a:t>
            </a:r>
            <a:endParaRPr sz="2403"/>
          </a:p>
          <a:p>
            <a:pPr lvl="0" marL="466587" indent="-466587" defTabSz="447146">
              <a:spcBef>
                <a:spcPts val="3000"/>
              </a:spcBef>
              <a:buBlip>
                <a:blip r:embed="rId2"/>
              </a:buBlip>
              <a:defRPr sz="1800">
                <a:solidFill>
                  <a:srgbClr val="000000"/>
                </a:solidFill>
              </a:defRPr>
            </a:pPr>
            <a:r>
              <a:rPr sz="2403">
                <a:solidFill>
                  <a:srgbClr val="6C6963"/>
                </a:solidFill>
              </a:rPr>
              <a:t>The houses were all built around a central plaza, and was built in levels. </a:t>
            </a:r>
            <a:endParaRPr sz="2403"/>
          </a:p>
          <a:p>
            <a:pPr lvl="0" marL="466587" indent="-466587" defTabSz="447146">
              <a:spcBef>
                <a:spcPts val="3000"/>
              </a:spcBef>
              <a:buBlip>
                <a:blip r:embed="rId2"/>
              </a:buBlip>
              <a:defRPr sz="1800">
                <a:solidFill>
                  <a:srgbClr val="000000"/>
                </a:solidFill>
              </a:defRPr>
            </a:pPr>
            <a:r>
              <a:rPr sz="2403">
                <a:solidFill>
                  <a:srgbClr val="6C6963"/>
                </a:solidFill>
              </a:rPr>
              <a:t>There was always at least one </a:t>
            </a:r>
            <a:r>
              <a:rPr i="1" sz="2403">
                <a:solidFill>
                  <a:srgbClr val="6C6963"/>
                </a:solidFill>
              </a:rPr>
              <a:t>kiva</a:t>
            </a:r>
            <a:r>
              <a:rPr sz="2403">
                <a:solidFill>
                  <a:srgbClr val="6C6963"/>
                </a:solidFill>
              </a:rPr>
              <a:t> built in each community, sometimes there was one big one and several smaller ones.</a:t>
            </a:r>
            <a:endParaRPr sz="2403">
              <a:solidFill>
                <a:srgbClr val="6C6963"/>
              </a:solidFill>
            </a:endParaRPr>
          </a:p>
          <a:p>
            <a:pPr lvl="0" marL="466587" indent="-466587" defTabSz="447146">
              <a:spcBef>
                <a:spcPts val="3000"/>
              </a:spcBef>
              <a:buBlip>
                <a:blip r:embed="rId2"/>
              </a:buBlip>
              <a:defRPr sz="1800">
                <a:solidFill>
                  <a:srgbClr val="000000"/>
                </a:solidFill>
              </a:defRPr>
            </a:pPr>
            <a:r>
              <a:rPr sz="2403">
                <a:solidFill>
                  <a:srgbClr val="6C6963"/>
                </a:solidFill>
              </a:rPr>
              <a:t>From their cities, we can tell that they valued family and community, and that they had a religion because kiva’s were central to the city.</a:t>
            </a:r>
          </a:p>
        </p:txBody>
      </p:sp>
      <p:pic>
        <p:nvPicPr>
          <p:cNvPr id="80" name="image18.png"/>
          <p:cNvPicPr/>
          <p:nvPr/>
        </p:nvPicPr>
        <p:blipFill>
          <a:blip r:embed="rId3">
            <a:extLst/>
          </a:blip>
          <a:stretch>
            <a:fillRect/>
          </a:stretch>
        </p:blipFill>
        <p:spPr>
          <a:xfrm>
            <a:off x="6896099" y="2012949"/>
            <a:ext cx="5334002" cy="7112001"/>
          </a:xfrm>
          <a:prstGeom prst="rect">
            <a:avLst/>
          </a:prstGeom>
          <a:ln w="12700">
            <a:miter lim="400000"/>
          </a:ln>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 name="Shape 82"/>
          <p:cNvSpPr/>
          <p:nvPr>
            <p:ph type="title"/>
          </p:nvPr>
        </p:nvSpPr>
        <p:spPr>
          <a:xfrm>
            <a:off x="762000" y="381000"/>
            <a:ext cx="11480800" cy="1524000"/>
          </a:xfrm>
          <a:prstGeom prst="rect">
            <a:avLst/>
          </a:prstGeom>
        </p:spPr>
        <p:txBody>
          <a:bodyPr/>
          <a:lstStyle/>
          <a:p>
            <a:pPr lvl="0">
              <a:defRPr sz="1800">
                <a:solidFill>
                  <a:srgbClr val="000000"/>
                </a:solidFill>
                <a:effectLst/>
              </a:defRPr>
            </a:pPr>
            <a:r>
              <a:rPr sz="7400">
                <a:solidFill>
                  <a:srgbClr val="6C6963"/>
                </a:solidFill>
                <a:effectLst>
                  <a:outerShdw sx="100000" sy="100000" kx="0" ky="0" algn="b" rotWithShape="0" blurRad="25400" dist="25400" dir="15900000">
                    <a:srgbClr val="595650">
                      <a:alpha val="33000"/>
                    </a:srgbClr>
                  </a:outerShdw>
                </a:effectLst>
              </a:rPr>
              <a:t>The Arts</a:t>
            </a:r>
          </a:p>
        </p:txBody>
      </p:sp>
      <p:sp>
        <p:nvSpPr>
          <p:cNvPr id="83" name="Shape 83"/>
          <p:cNvSpPr/>
          <p:nvPr>
            <p:ph type="body" idx="1"/>
          </p:nvPr>
        </p:nvSpPr>
        <p:spPr>
          <a:xfrm>
            <a:off x="762000" y="2362200"/>
            <a:ext cx="5334000" cy="6413500"/>
          </a:xfrm>
          <a:prstGeom prst="rect">
            <a:avLst/>
          </a:prstGeom>
        </p:spPr>
        <p:txBody>
          <a:bodyPr/>
          <a:lstStyle/>
          <a:p>
            <a:pPr lvl="0" marL="472867" indent="-472867" defTabSz="436980">
              <a:spcBef>
                <a:spcPts val="2900"/>
              </a:spcBef>
              <a:buBlip>
                <a:blip r:embed="rId2"/>
              </a:buBlip>
              <a:defRPr sz="1800">
                <a:solidFill>
                  <a:srgbClr val="000000"/>
                </a:solidFill>
              </a:defRPr>
            </a:pPr>
            <a:r>
              <a:rPr sz="2380">
                <a:solidFill>
                  <a:srgbClr val="6C6963"/>
                </a:solidFill>
              </a:rPr>
              <a:t>The Hopi people made jewelry, pottery, and textiles.  </a:t>
            </a:r>
            <a:endParaRPr sz="2380"/>
          </a:p>
          <a:p>
            <a:pPr lvl="0" marL="472867" indent="-472867" defTabSz="436980">
              <a:spcBef>
                <a:spcPts val="2900"/>
              </a:spcBef>
              <a:buBlip>
                <a:blip r:embed="rId2"/>
              </a:buBlip>
              <a:defRPr sz="1800">
                <a:solidFill>
                  <a:srgbClr val="000000"/>
                </a:solidFill>
              </a:defRPr>
            </a:pPr>
            <a:r>
              <a:rPr sz="2380">
                <a:solidFill>
                  <a:srgbClr val="6C6963"/>
                </a:solidFill>
              </a:rPr>
              <a:t>These served several purposes:</a:t>
            </a:r>
            <a:endParaRPr sz="2380"/>
          </a:p>
          <a:p>
            <a:pPr lvl="1" marL="776854" indent="-472867" defTabSz="436980">
              <a:spcBef>
                <a:spcPts val="2900"/>
              </a:spcBef>
              <a:buBlip>
                <a:blip r:embed="rId2"/>
              </a:buBlip>
              <a:defRPr sz="1800">
                <a:solidFill>
                  <a:srgbClr val="000000"/>
                </a:solidFill>
              </a:defRPr>
            </a:pPr>
            <a:r>
              <a:rPr sz="2380">
                <a:solidFill>
                  <a:srgbClr val="6C6963"/>
                </a:solidFill>
              </a:rPr>
              <a:t>They were decorative</a:t>
            </a:r>
            <a:endParaRPr sz="2380"/>
          </a:p>
          <a:p>
            <a:pPr lvl="1" marL="776854" indent="-472867" defTabSz="436980">
              <a:spcBef>
                <a:spcPts val="2900"/>
              </a:spcBef>
              <a:buBlip>
                <a:blip r:embed="rId2"/>
              </a:buBlip>
              <a:defRPr sz="1800">
                <a:solidFill>
                  <a:srgbClr val="000000"/>
                </a:solidFill>
              </a:defRPr>
            </a:pPr>
            <a:r>
              <a:rPr sz="2380">
                <a:solidFill>
                  <a:srgbClr val="6C6963"/>
                </a:solidFill>
              </a:rPr>
              <a:t>They were functional</a:t>
            </a:r>
            <a:endParaRPr sz="2380"/>
          </a:p>
          <a:p>
            <a:pPr lvl="1" marL="776854" indent="-472867" defTabSz="436980">
              <a:spcBef>
                <a:spcPts val="2900"/>
              </a:spcBef>
              <a:buBlip>
                <a:blip r:embed="rId2"/>
              </a:buBlip>
              <a:defRPr sz="1800">
                <a:solidFill>
                  <a:srgbClr val="000000"/>
                </a:solidFill>
              </a:defRPr>
            </a:pPr>
            <a:r>
              <a:rPr sz="2380">
                <a:solidFill>
                  <a:srgbClr val="6C6963"/>
                </a:solidFill>
              </a:rPr>
              <a:t>They were often used to tell stories or keep records</a:t>
            </a:r>
            <a:endParaRPr sz="2380"/>
          </a:p>
          <a:p>
            <a:pPr lvl="0" marL="472867" indent="-472867" defTabSz="436980">
              <a:spcBef>
                <a:spcPts val="2900"/>
              </a:spcBef>
              <a:buBlip>
                <a:blip r:embed="rId2"/>
              </a:buBlip>
              <a:defRPr sz="1800">
                <a:solidFill>
                  <a:srgbClr val="000000"/>
                </a:solidFill>
              </a:defRPr>
            </a:pPr>
            <a:r>
              <a:rPr sz="2380">
                <a:solidFill>
                  <a:srgbClr val="6C6963"/>
                </a:solidFill>
              </a:rPr>
              <a:t>They valued beauty enough to make their everyday items beautiful.</a:t>
            </a:r>
            <a:endParaRPr sz="2380">
              <a:solidFill>
                <a:srgbClr val="6C6963"/>
              </a:solidFill>
            </a:endParaRPr>
          </a:p>
          <a:p>
            <a:pPr lvl="0" marL="472867" indent="-472867" defTabSz="436980">
              <a:spcBef>
                <a:spcPts val="2900"/>
              </a:spcBef>
              <a:buBlip>
                <a:blip r:embed="rId2"/>
              </a:buBlip>
              <a:defRPr sz="1800">
                <a:solidFill>
                  <a:srgbClr val="000000"/>
                </a:solidFill>
              </a:defRPr>
            </a:pPr>
            <a:r>
              <a:rPr sz="2380">
                <a:solidFill>
                  <a:srgbClr val="6C6963"/>
                </a:solidFill>
              </a:rPr>
              <a:t>Their artwork also shows us that their worldview included religion, and that their oral history was important.</a:t>
            </a:r>
          </a:p>
        </p:txBody>
      </p:sp>
      <p:pic>
        <p:nvPicPr>
          <p:cNvPr id="84" name="image19.png"/>
          <p:cNvPicPr/>
          <p:nvPr/>
        </p:nvPicPr>
        <p:blipFill>
          <a:blip r:embed="rId3">
            <a:extLst/>
          </a:blip>
          <a:stretch>
            <a:fillRect/>
          </a:stretch>
        </p:blipFill>
        <p:spPr>
          <a:xfrm>
            <a:off x="6343946" y="2025650"/>
            <a:ext cx="3586699" cy="2845448"/>
          </a:xfrm>
          <a:prstGeom prst="rect">
            <a:avLst/>
          </a:prstGeom>
          <a:ln w="12700">
            <a:miter lim="400000"/>
          </a:ln>
        </p:spPr>
      </p:pic>
      <p:pic>
        <p:nvPicPr>
          <p:cNvPr id="85" name="image20.png"/>
          <p:cNvPicPr/>
          <p:nvPr/>
        </p:nvPicPr>
        <p:blipFill>
          <a:blip r:embed="rId4">
            <a:extLst/>
          </a:blip>
          <a:stretch>
            <a:fillRect/>
          </a:stretch>
        </p:blipFill>
        <p:spPr>
          <a:xfrm>
            <a:off x="9115062" y="4547246"/>
            <a:ext cx="3404113" cy="2632868"/>
          </a:xfrm>
          <a:prstGeom prst="rect">
            <a:avLst/>
          </a:prstGeom>
          <a:ln w="12700">
            <a:miter lim="400000"/>
          </a:ln>
        </p:spPr>
      </p:pic>
      <p:pic>
        <p:nvPicPr>
          <p:cNvPr id="86" name="image21.png"/>
          <p:cNvPicPr/>
          <p:nvPr/>
        </p:nvPicPr>
        <p:blipFill>
          <a:blip r:embed="rId5">
            <a:extLst/>
          </a:blip>
          <a:stretch>
            <a:fillRect/>
          </a:stretch>
        </p:blipFill>
        <p:spPr>
          <a:xfrm>
            <a:off x="6217982" y="7164192"/>
            <a:ext cx="5453318" cy="2214759"/>
          </a:xfrm>
          <a:prstGeom prst="rect">
            <a:avLst/>
          </a:prstGeom>
          <a:ln w="12700">
            <a:miter lim="400000"/>
          </a:ln>
        </p:spPr>
      </p:pic>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 name="Shape 88"/>
          <p:cNvSpPr/>
          <p:nvPr>
            <p:ph type="title"/>
          </p:nvPr>
        </p:nvSpPr>
        <p:spPr>
          <a:xfrm>
            <a:off x="762000" y="381000"/>
            <a:ext cx="11480800" cy="1524000"/>
          </a:xfrm>
          <a:prstGeom prst="rect">
            <a:avLst/>
          </a:prstGeom>
        </p:spPr>
        <p:txBody>
          <a:bodyPr/>
          <a:lstStyle/>
          <a:p>
            <a:pPr lvl="0">
              <a:defRPr sz="1800">
                <a:solidFill>
                  <a:srgbClr val="000000"/>
                </a:solidFill>
                <a:effectLst/>
              </a:defRPr>
            </a:pPr>
            <a:r>
              <a:rPr sz="7400">
                <a:solidFill>
                  <a:srgbClr val="6C6963"/>
                </a:solidFill>
                <a:effectLst>
                  <a:outerShdw sx="100000" sy="100000" kx="0" ky="0" algn="b" rotWithShape="0" blurRad="25400" dist="25400" dir="15900000">
                    <a:srgbClr val="595650">
                      <a:alpha val="33000"/>
                    </a:srgbClr>
                  </a:outerShdw>
                </a:effectLst>
              </a:rPr>
              <a:t>Education</a:t>
            </a:r>
          </a:p>
        </p:txBody>
      </p:sp>
      <p:sp>
        <p:nvSpPr>
          <p:cNvPr id="89" name="Shape 89"/>
          <p:cNvSpPr/>
          <p:nvPr>
            <p:ph type="body" idx="1"/>
          </p:nvPr>
        </p:nvSpPr>
        <p:spPr>
          <a:xfrm>
            <a:off x="762000" y="2768600"/>
            <a:ext cx="6064250" cy="5715000"/>
          </a:xfrm>
          <a:prstGeom prst="rect">
            <a:avLst/>
          </a:prstGeom>
        </p:spPr>
        <p:txBody>
          <a:bodyPr anchor="t"/>
          <a:lstStyle/>
          <a:p>
            <a:pPr lvl="0" marL="1169924" indent="-1169924" defTabSz="549148">
              <a:spcBef>
                <a:spcPts val="3900"/>
              </a:spcBef>
              <a:buBlip>
                <a:blip r:embed="rId2"/>
              </a:buBlip>
              <a:defRPr sz="1800">
                <a:solidFill>
                  <a:srgbClr val="000000"/>
                </a:solidFill>
              </a:defRPr>
            </a:pPr>
            <a:r>
              <a:rPr sz="3948">
                <a:solidFill>
                  <a:srgbClr val="6C6963"/>
                </a:solidFill>
              </a:rPr>
              <a:t>There was no written language, only pictographs, so children learned their history orally.</a:t>
            </a:r>
            <a:endParaRPr sz="3948">
              <a:solidFill>
                <a:srgbClr val="6C6963"/>
              </a:solidFill>
            </a:endParaRPr>
          </a:p>
          <a:p>
            <a:pPr lvl="0" marL="1169924" indent="-1169924" defTabSz="549148">
              <a:spcBef>
                <a:spcPts val="3900"/>
              </a:spcBef>
              <a:buBlip>
                <a:blip r:embed="rId2"/>
              </a:buBlip>
              <a:defRPr sz="1800">
                <a:solidFill>
                  <a:srgbClr val="000000"/>
                </a:solidFill>
              </a:defRPr>
            </a:pPr>
            <a:r>
              <a:rPr sz="3948">
                <a:solidFill>
                  <a:srgbClr val="6C6963"/>
                </a:solidFill>
              </a:rPr>
              <a:t>Elders taught children through various cultural traditions such as pottery, weaving, stories, and celebrations.</a:t>
            </a:r>
          </a:p>
        </p:txBody>
      </p:sp>
      <p:pic>
        <p:nvPicPr>
          <p:cNvPr id="90" name="image22.png"/>
          <p:cNvPicPr/>
          <p:nvPr/>
        </p:nvPicPr>
        <p:blipFill>
          <a:blip r:embed="rId3">
            <a:extLst/>
          </a:blip>
          <a:stretch>
            <a:fillRect/>
          </a:stretch>
        </p:blipFill>
        <p:spPr>
          <a:xfrm>
            <a:off x="7226300" y="2571750"/>
            <a:ext cx="5080000" cy="6108700"/>
          </a:xfrm>
          <a:prstGeom prst="rect">
            <a:avLst/>
          </a:prstGeom>
          <a:ln w="12700">
            <a:miter lim="400000"/>
          </a:ln>
        </p:spPr>
      </p:pic>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 name="Shape 92"/>
          <p:cNvSpPr/>
          <p:nvPr>
            <p:ph type="title"/>
          </p:nvPr>
        </p:nvSpPr>
        <p:spPr>
          <a:xfrm>
            <a:off x="762000" y="381000"/>
            <a:ext cx="11480800" cy="1524000"/>
          </a:xfrm>
          <a:prstGeom prst="rect">
            <a:avLst/>
          </a:prstGeom>
        </p:spPr>
        <p:txBody>
          <a:bodyPr/>
          <a:lstStyle/>
          <a:p>
            <a:pPr lvl="0">
              <a:defRPr sz="1800">
                <a:solidFill>
                  <a:srgbClr val="000000"/>
                </a:solidFill>
                <a:effectLst/>
              </a:defRPr>
            </a:pPr>
            <a:r>
              <a:rPr sz="7400">
                <a:solidFill>
                  <a:srgbClr val="6C6963"/>
                </a:solidFill>
                <a:effectLst>
                  <a:outerShdw sx="100000" sy="100000" kx="0" ky="0" algn="b" rotWithShape="0" blurRad="25400" dist="25400" dir="15900000">
                    <a:srgbClr val="595650">
                      <a:alpha val="33000"/>
                    </a:srgbClr>
                  </a:outerShdw>
                </a:effectLst>
              </a:rPr>
              <a:t>Celebrations</a:t>
            </a:r>
          </a:p>
        </p:txBody>
      </p:sp>
      <p:sp>
        <p:nvSpPr>
          <p:cNvPr id="93" name="Shape 93"/>
          <p:cNvSpPr/>
          <p:nvPr>
            <p:ph type="body" idx="1"/>
          </p:nvPr>
        </p:nvSpPr>
        <p:spPr>
          <a:xfrm>
            <a:off x="711198" y="2444750"/>
            <a:ext cx="5603184" cy="5715000"/>
          </a:xfrm>
          <a:prstGeom prst="rect">
            <a:avLst/>
          </a:prstGeom>
        </p:spPr>
        <p:txBody>
          <a:bodyPr/>
          <a:lstStyle/>
          <a:p>
            <a:pPr lvl="0" marL="648968" indent="-648968" defTabSz="426466">
              <a:spcBef>
                <a:spcPts val="3000"/>
              </a:spcBef>
              <a:buBlip>
                <a:blip r:embed="rId2"/>
              </a:buBlip>
              <a:defRPr sz="1800">
                <a:solidFill>
                  <a:srgbClr val="000000"/>
                </a:solidFill>
              </a:defRPr>
            </a:pPr>
            <a:r>
              <a:rPr sz="3000">
                <a:solidFill>
                  <a:srgbClr val="6C6963"/>
                </a:solidFill>
              </a:rPr>
              <a:t>There are two main ceremonies.  </a:t>
            </a:r>
            <a:endParaRPr sz="3000"/>
          </a:p>
          <a:p>
            <a:pPr lvl="0" marL="648968" indent="-648968" defTabSz="426466">
              <a:spcBef>
                <a:spcPts val="3000"/>
              </a:spcBef>
              <a:buBlip>
                <a:blip r:embed="rId2"/>
              </a:buBlip>
              <a:defRPr sz="1800">
                <a:solidFill>
                  <a:srgbClr val="000000"/>
                </a:solidFill>
              </a:defRPr>
            </a:pPr>
            <a:r>
              <a:rPr sz="3000">
                <a:solidFill>
                  <a:srgbClr val="6C6963"/>
                </a:solidFill>
              </a:rPr>
              <a:t>The winter solstice ceremony was the most important, and involved masks and dancing.</a:t>
            </a:r>
            <a:endParaRPr sz="3000"/>
          </a:p>
          <a:p>
            <a:pPr lvl="0" marL="648968" indent="-648968" defTabSz="426466">
              <a:spcBef>
                <a:spcPts val="3000"/>
              </a:spcBef>
              <a:buBlip>
                <a:blip r:embed="rId2"/>
              </a:buBlip>
              <a:defRPr sz="1800">
                <a:solidFill>
                  <a:srgbClr val="000000"/>
                </a:solidFill>
              </a:defRPr>
            </a:pPr>
            <a:r>
              <a:rPr sz="3000">
                <a:solidFill>
                  <a:srgbClr val="6C6963"/>
                </a:solidFill>
              </a:rPr>
              <a:t>Both main ceremonies lasted nine days.</a:t>
            </a:r>
            <a:endParaRPr sz="3000"/>
          </a:p>
          <a:p>
            <a:pPr lvl="0" marL="648968" indent="-648968" defTabSz="426466">
              <a:spcBef>
                <a:spcPts val="3000"/>
              </a:spcBef>
              <a:buBlip>
                <a:blip r:embed="rId2"/>
              </a:buBlip>
              <a:defRPr sz="1800">
                <a:solidFill>
                  <a:srgbClr val="000000"/>
                </a:solidFill>
              </a:defRPr>
            </a:pPr>
            <a:r>
              <a:rPr sz="3000">
                <a:solidFill>
                  <a:srgbClr val="6C6963"/>
                </a:solidFill>
              </a:rPr>
              <a:t>There were several other ceremonies throughout the year, but they were less important.  </a:t>
            </a:r>
          </a:p>
        </p:txBody>
      </p:sp>
      <p:pic>
        <p:nvPicPr>
          <p:cNvPr id="94" name="image23.png"/>
          <p:cNvPicPr/>
          <p:nvPr/>
        </p:nvPicPr>
        <p:blipFill>
          <a:blip r:embed="rId3">
            <a:extLst/>
          </a:blip>
          <a:stretch>
            <a:fillRect/>
          </a:stretch>
        </p:blipFill>
        <p:spPr>
          <a:xfrm>
            <a:off x="6642100" y="2381250"/>
            <a:ext cx="5867400" cy="5842000"/>
          </a:xfrm>
          <a:prstGeom prst="rect">
            <a:avLst/>
          </a:prstGeom>
          <a:ln w="12700">
            <a:miter lim="400000"/>
          </a:ln>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 name="Shape 96"/>
          <p:cNvSpPr/>
          <p:nvPr>
            <p:ph type="title"/>
          </p:nvPr>
        </p:nvSpPr>
        <p:spPr>
          <a:xfrm>
            <a:off x="762000" y="381000"/>
            <a:ext cx="11480800" cy="1524000"/>
          </a:xfrm>
          <a:prstGeom prst="rect">
            <a:avLst/>
          </a:prstGeom>
        </p:spPr>
        <p:txBody>
          <a:bodyPr/>
          <a:lstStyle/>
          <a:p>
            <a:pPr lvl="0">
              <a:defRPr sz="1800">
                <a:solidFill>
                  <a:srgbClr val="000000"/>
                </a:solidFill>
                <a:effectLst/>
              </a:defRPr>
            </a:pPr>
            <a:r>
              <a:rPr sz="7400">
                <a:solidFill>
                  <a:srgbClr val="6C6963"/>
                </a:solidFill>
                <a:effectLst>
                  <a:outerShdw sx="100000" sy="100000" kx="0" ky="0" algn="b" rotWithShape="0" blurRad="25400" dist="25400" dir="15900000">
                    <a:srgbClr val="595650">
                      <a:alpha val="33000"/>
                    </a:srgbClr>
                  </a:outerShdw>
                </a:effectLst>
              </a:rPr>
              <a:t>Recreation</a:t>
            </a:r>
          </a:p>
        </p:txBody>
      </p:sp>
      <p:sp>
        <p:nvSpPr>
          <p:cNvPr id="97" name="Shape 97"/>
          <p:cNvSpPr/>
          <p:nvPr>
            <p:ph type="body" idx="1"/>
          </p:nvPr>
        </p:nvSpPr>
        <p:spPr>
          <a:xfrm>
            <a:off x="762000" y="2362200"/>
            <a:ext cx="5334000" cy="6413500"/>
          </a:xfrm>
          <a:prstGeom prst="rect">
            <a:avLst/>
          </a:prstGeom>
        </p:spPr>
        <p:txBody>
          <a:bodyPr/>
          <a:lstStyle/>
          <a:p>
            <a:pPr lvl="0" marL="722488" indent="-722488">
              <a:buBlip>
                <a:blip r:embed="rId2"/>
              </a:buBlip>
              <a:defRPr sz="1800">
                <a:solidFill>
                  <a:srgbClr val="000000"/>
                </a:solidFill>
              </a:defRPr>
            </a:pPr>
            <a:r>
              <a:rPr sz="3200">
                <a:solidFill>
                  <a:srgbClr val="6C6963"/>
                </a:solidFill>
              </a:rPr>
              <a:t>Younger children, particularly girls, would play with dolls similar to kachina dolls.</a:t>
            </a:r>
            <a:endParaRPr sz="3200">
              <a:solidFill>
                <a:srgbClr val="6C6963"/>
              </a:solidFill>
            </a:endParaRPr>
          </a:p>
          <a:p>
            <a:pPr lvl="0" marL="722488" indent="-722488">
              <a:buBlip>
                <a:blip r:embed="rId2"/>
              </a:buBlip>
              <a:defRPr sz="1800">
                <a:solidFill>
                  <a:srgbClr val="000000"/>
                </a:solidFill>
              </a:defRPr>
            </a:pPr>
            <a:r>
              <a:rPr sz="3200">
                <a:solidFill>
                  <a:srgbClr val="6C6963"/>
                </a:solidFill>
              </a:rPr>
              <a:t>Their main sport was stickball, which is similar to lacrosse or field hockey.</a:t>
            </a:r>
          </a:p>
        </p:txBody>
      </p:sp>
      <p:pic>
        <p:nvPicPr>
          <p:cNvPr id="98" name="image24.png"/>
          <p:cNvPicPr/>
          <p:nvPr/>
        </p:nvPicPr>
        <p:blipFill>
          <a:blip r:embed="rId3">
            <a:extLst/>
          </a:blip>
          <a:stretch>
            <a:fillRect/>
          </a:stretch>
        </p:blipFill>
        <p:spPr>
          <a:xfrm>
            <a:off x="7195879" y="2413281"/>
            <a:ext cx="4415371" cy="5892238"/>
          </a:xfrm>
          <a:prstGeom prst="rect">
            <a:avLst/>
          </a:prstGeom>
          <a:ln w="12700">
            <a:miter lim="400000"/>
          </a:ln>
        </p:spPr>
      </p:pic>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 name="Shape 100"/>
          <p:cNvSpPr/>
          <p:nvPr>
            <p:ph type="title"/>
          </p:nvPr>
        </p:nvSpPr>
        <p:spPr>
          <a:xfrm>
            <a:off x="762000" y="381000"/>
            <a:ext cx="11480800" cy="1524000"/>
          </a:xfrm>
          <a:prstGeom prst="rect">
            <a:avLst/>
          </a:prstGeom>
        </p:spPr>
        <p:txBody>
          <a:bodyPr/>
          <a:lstStyle/>
          <a:p>
            <a:pPr lvl="0">
              <a:defRPr sz="1800">
                <a:solidFill>
                  <a:srgbClr val="000000"/>
                </a:solidFill>
                <a:effectLst/>
              </a:defRPr>
            </a:pPr>
            <a:r>
              <a:rPr sz="7400">
                <a:solidFill>
                  <a:srgbClr val="6C6963"/>
                </a:solidFill>
                <a:effectLst>
                  <a:outerShdw sx="100000" sy="100000" kx="0" ky="0" algn="b" rotWithShape="0" blurRad="25400" dist="25400" dir="15900000">
                    <a:srgbClr val="595650">
                      <a:alpha val="33000"/>
                    </a:srgbClr>
                  </a:outerShdw>
                </a:effectLst>
              </a:rPr>
              <a:t>Worldview</a:t>
            </a:r>
          </a:p>
        </p:txBody>
      </p:sp>
      <p:sp>
        <p:nvSpPr>
          <p:cNvPr id="101" name="Shape 101"/>
          <p:cNvSpPr/>
          <p:nvPr>
            <p:ph type="body" idx="1"/>
          </p:nvPr>
        </p:nvSpPr>
        <p:spPr>
          <a:xfrm>
            <a:off x="762000" y="2019300"/>
            <a:ext cx="11480800" cy="5715000"/>
          </a:xfrm>
          <a:prstGeom prst="rect">
            <a:avLst/>
          </a:prstGeom>
        </p:spPr>
        <p:txBody>
          <a:bodyPr/>
          <a:lstStyle/>
          <a:p>
            <a:pPr lvl="0" marL="564602" indent="-564602" defTabSz="371025">
              <a:spcBef>
                <a:spcPts val="2600"/>
              </a:spcBef>
              <a:buBlip>
                <a:blip r:embed="rId2"/>
              </a:buBlip>
              <a:defRPr sz="1800">
                <a:solidFill>
                  <a:srgbClr val="000000"/>
                </a:solidFill>
              </a:defRPr>
            </a:pPr>
            <a:r>
              <a:rPr sz="2610">
                <a:solidFill>
                  <a:srgbClr val="6C6963"/>
                </a:solidFill>
              </a:rPr>
              <a:t>For the Hopi people, the gods and nature/farming are the two most important things, therefore, their worldview centres around those two things.  </a:t>
            </a:r>
            <a:endParaRPr sz="2610"/>
          </a:p>
          <a:p>
            <a:pPr lvl="0" marL="564602" indent="-564602" defTabSz="371025">
              <a:spcBef>
                <a:spcPts val="2600"/>
              </a:spcBef>
              <a:buBlip>
                <a:blip r:embed="rId2"/>
              </a:buBlip>
              <a:defRPr sz="1800">
                <a:solidFill>
                  <a:srgbClr val="000000"/>
                </a:solidFill>
              </a:defRPr>
            </a:pPr>
            <a:r>
              <a:rPr sz="2610">
                <a:solidFill>
                  <a:srgbClr val="6C6963"/>
                </a:solidFill>
              </a:rPr>
              <a:t>Everything they do contributes to either their spirituality or the farming and getting of food.  </a:t>
            </a:r>
            <a:endParaRPr sz="2610"/>
          </a:p>
          <a:p>
            <a:pPr lvl="0" marL="564602" indent="-564602" defTabSz="371025">
              <a:spcBef>
                <a:spcPts val="2600"/>
              </a:spcBef>
              <a:buBlip>
                <a:blip r:embed="rId2"/>
              </a:buBlip>
              <a:defRPr sz="1800">
                <a:solidFill>
                  <a:srgbClr val="000000"/>
                </a:solidFill>
              </a:defRPr>
            </a:pPr>
            <a:r>
              <a:rPr sz="2610">
                <a:solidFill>
                  <a:srgbClr val="6C6963"/>
                </a:solidFill>
              </a:rPr>
              <a:t>They valued nature, and respected their environment, considering the various aspects of nature to be represented by gods.</a:t>
            </a:r>
            <a:endParaRPr sz="2610"/>
          </a:p>
          <a:p>
            <a:pPr lvl="0" marL="564602" indent="-564602" defTabSz="371025">
              <a:spcBef>
                <a:spcPts val="2600"/>
              </a:spcBef>
              <a:buBlip>
                <a:blip r:embed="rId2"/>
              </a:buBlip>
              <a:defRPr sz="1800">
                <a:solidFill>
                  <a:srgbClr val="000000"/>
                </a:solidFill>
              </a:defRPr>
            </a:pPr>
            <a:r>
              <a:rPr sz="2610">
                <a:solidFill>
                  <a:srgbClr val="6C6963"/>
                </a:solidFill>
              </a:rPr>
              <a:t>They believed that the gods taught them how to act, and provided for them if they showed the gods respect through the various ceremonies. </a:t>
            </a:r>
            <a:endParaRPr sz="2610">
              <a:solidFill>
                <a:srgbClr val="6C6963"/>
              </a:solidFill>
            </a:endParaRPr>
          </a:p>
          <a:p>
            <a:pPr lvl="0" marL="564602" indent="-564602" defTabSz="371025">
              <a:spcBef>
                <a:spcPts val="2600"/>
              </a:spcBef>
              <a:buBlip>
                <a:blip r:embed="rId2"/>
              </a:buBlip>
              <a:defRPr sz="1800">
                <a:solidFill>
                  <a:srgbClr val="000000"/>
                </a:solidFill>
              </a:defRPr>
            </a:pPr>
            <a:r>
              <a:rPr sz="2610">
                <a:solidFill>
                  <a:srgbClr val="6C6963"/>
                </a:solidFill>
              </a:rPr>
              <a:t>Their worldview was quite strong, and helped them to survive and resist the European conquerors for some time after many other tribes surrendered.  </a:t>
            </a:r>
            <a:endParaRPr sz="2610">
              <a:solidFill>
                <a:srgbClr val="6C6963"/>
              </a:solidFill>
            </a:endParaRPr>
          </a:p>
          <a:p>
            <a:pPr lvl="0" marL="564602" indent="-564602" defTabSz="371025">
              <a:spcBef>
                <a:spcPts val="2600"/>
              </a:spcBef>
              <a:buBlip>
                <a:blip r:embed="rId2"/>
              </a:buBlip>
              <a:defRPr sz="1800">
                <a:solidFill>
                  <a:srgbClr val="000000"/>
                </a:solidFill>
              </a:defRPr>
            </a:pPr>
            <a:r>
              <a:rPr sz="2610">
                <a:solidFill>
                  <a:srgbClr val="6C6963"/>
                </a:solidFill>
              </a:rPr>
              <a:t>Their ability to survive in their climate and geography made them stronger.</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 name="Shape 103"/>
          <p:cNvSpPr/>
          <p:nvPr>
            <p:ph type="body" idx="1"/>
          </p:nvPr>
        </p:nvSpPr>
        <p:spPr>
          <a:xfrm>
            <a:off x="761998" y="608963"/>
            <a:ext cx="11480803" cy="952502"/>
          </a:xfrm>
          <a:prstGeom prst="rect">
            <a:avLst/>
          </a:prstGeom>
        </p:spPr>
        <p:txBody>
          <a:bodyPr/>
          <a:lstStyle/>
          <a:p>
            <a:pPr lvl="0">
              <a:defRPr i="0" sz="1800">
                <a:solidFill>
                  <a:srgbClr val="000000"/>
                </a:solidFill>
              </a:defRPr>
            </a:pPr>
            <a:r>
              <a:rPr i="1" sz="3600">
                <a:solidFill>
                  <a:srgbClr val="6C6963"/>
                </a:solidFill>
              </a:rPr>
              <a:t>Timeline  of Hopi Culture</a:t>
            </a:r>
          </a:p>
        </p:txBody>
      </p:sp>
      <p:pic>
        <p:nvPicPr>
          <p:cNvPr id="104" name="image25.png"/>
          <p:cNvPicPr/>
          <p:nvPr/>
        </p:nvPicPr>
        <p:blipFill>
          <a:blip r:embed="rId2">
            <a:extLst/>
          </a:blip>
          <a:stretch>
            <a:fillRect/>
          </a:stretch>
        </p:blipFill>
        <p:spPr>
          <a:xfrm>
            <a:off x="406205" y="4210050"/>
            <a:ext cx="12192390" cy="63500"/>
          </a:xfrm>
          <a:prstGeom prst="rect">
            <a:avLst/>
          </a:prstGeom>
          <a:ln w="12700">
            <a:miter lim="400000"/>
          </a:ln>
        </p:spPr>
      </p:pic>
      <p:pic>
        <p:nvPicPr>
          <p:cNvPr id="105" name="image26.png"/>
          <p:cNvPicPr/>
          <p:nvPr/>
        </p:nvPicPr>
        <p:blipFill>
          <a:blip r:embed="rId3">
            <a:extLst/>
          </a:blip>
          <a:stretch>
            <a:fillRect/>
          </a:stretch>
        </p:blipFill>
        <p:spPr>
          <a:xfrm>
            <a:off x="403900" y="2582179"/>
            <a:ext cx="1914345" cy="1049492"/>
          </a:xfrm>
          <a:prstGeom prst="rect">
            <a:avLst/>
          </a:prstGeom>
          <a:ln w="12700">
            <a:miter lim="400000"/>
          </a:ln>
        </p:spPr>
      </p:pic>
      <p:sp>
        <p:nvSpPr>
          <p:cNvPr id="106" name="Shape 106"/>
          <p:cNvSpPr/>
          <p:nvPr/>
        </p:nvSpPr>
        <p:spPr>
          <a:xfrm>
            <a:off x="463930" y="2751325"/>
            <a:ext cx="1794285"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1400">
                <a:solidFill>
                  <a:srgbClr val="6C6963"/>
                </a:solidFill>
              </a:rPr>
              <a:t>10 000 - 5000 BC</a:t>
            </a:r>
            <a:endParaRPr sz="1400"/>
          </a:p>
          <a:p>
            <a:pPr lvl="0">
              <a:defRPr sz="1800">
                <a:solidFill>
                  <a:srgbClr val="000000"/>
                </a:solidFill>
              </a:defRPr>
            </a:pPr>
            <a:r>
              <a:rPr sz="1400">
                <a:solidFill>
                  <a:srgbClr val="6C6963"/>
                </a:solidFill>
              </a:rPr>
              <a:t>Evidence of primitive</a:t>
            </a:r>
            <a:endParaRPr sz="1400"/>
          </a:p>
          <a:p>
            <a:pPr lvl="0">
              <a:defRPr sz="1800">
                <a:solidFill>
                  <a:srgbClr val="000000"/>
                </a:solidFill>
              </a:defRPr>
            </a:pPr>
            <a:r>
              <a:rPr sz="1400">
                <a:solidFill>
                  <a:srgbClr val="6C6963"/>
                </a:solidFill>
              </a:rPr>
              <a:t> settlements in the area.</a:t>
            </a:r>
          </a:p>
        </p:txBody>
      </p:sp>
      <p:pic>
        <p:nvPicPr>
          <p:cNvPr id="107" name="image27.png"/>
          <p:cNvPicPr/>
          <p:nvPr/>
        </p:nvPicPr>
        <p:blipFill>
          <a:blip r:embed="rId4">
            <a:extLst/>
          </a:blip>
          <a:stretch>
            <a:fillRect/>
          </a:stretch>
        </p:blipFill>
        <p:spPr>
          <a:xfrm>
            <a:off x="1698443" y="4851929"/>
            <a:ext cx="1914346" cy="1049492"/>
          </a:xfrm>
          <a:prstGeom prst="rect">
            <a:avLst/>
          </a:prstGeom>
          <a:ln w="12700">
            <a:miter lim="400000"/>
          </a:ln>
        </p:spPr>
      </p:pic>
      <p:pic>
        <p:nvPicPr>
          <p:cNvPr id="108" name="image26.png"/>
          <p:cNvPicPr/>
          <p:nvPr/>
        </p:nvPicPr>
        <p:blipFill>
          <a:blip r:embed="rId3">
            <a:extLst/>
          </a:blip>
          <a:stretch>
            <a:fillRect/>
          </a:stretch>
        </p:blipFill>
        <p:spPr>
          <a:xfrm>
            <a:off x="3026723" y="2582179"/>
            <a:ext cx="1914346" cy="1049492"/>
          </a:xfrm>
          <a:prstGeom prst="rect">
            <a:avLst/>
          </a:prstGeom>
          <a:ln w="12700">
            <a:miter lim="400000"/>
          </a:ln>
        </p:spPr>
      </p:pic>
      <p:pic>
        <p:nvPicPr>
          <p:cNvPr id="109" name="image27.png"/>
          <p:cNvPicPr/>
          <p:nvPr/>
        </p:nvPicPr>
        <p:blipFill>
          <a:blip r:embed="rId4">
            <a:extLst/>
          </a:blip>
          <a:stretch>
            <a:fillRect/>
          </a:stretch>
        </p:blipFill>
        <p:spPr>
          <a:xfrm>
            <a:off x="4749986" y="4851929"/>
            <a:ext cx="1914346" cy="1049492"/>
          </a:xfrm>
          <a:prstGeom prst="rect">
            <a:avLst/>
          </a:prstGeom>
          <a:ln w="12700">
            <a:miter lim="400000"/>
          </a:ln>
        </p:spPr>
      </p:pic>
      <p:pic>
        <p:nvPicPr>
          <p:cNvPr id="110" name="image30.png"/>
          <p:cNvPicPr/>
          <p:nvPr/>
        </p:nvPicPr>
        <p:blipFill>
          <a:blip r:embed="rId5">
            <a:extLst/>
          </a:blip>
          <a:stretch>
            <a:fillRect/>
          </a:stretch>
        </p:blipFill>
        <p:spPr>
          <a:xfrm rot="16200000">
            <a:off x="888018" y="3905250"/>
            <a:ext cx="723902" cy="63501"/>
          </a:xfrm>
          <a:prstGeom prst="rect">
            <a:avLst/>
          </a:prstGeom>
          <a:ln w="12700">
            <a:miter lim="400000"/>
          </a:ln>
        </p:spPr>
      </p:pic>
      <p:pic>
        <p:nvPicPr>
          <p:cNvPr id="111" name="image31.png"/>
          <p:cNvPicPr/>
          <p:nvPr/>
        </p:nvPicPr>
        <p:blipFill>
          <a:blip r:embed="rId6">
            <a:extLst/>
          </a:blip>
          <a:stretch>
            <a:fillRect/>
          </a:stretch>
        </p:blipFill>
        <p:spPr>
          <a:xfrm>
            <a:off x="6128544" y="2582179"/>
            <a:ext cx="1914346" cy="1049492"/>
          </a:xfrm>
          <a:prstGeom prst="rect">
            <a:avLst/>
          </a:prstGeom>
          <a:ln w="12700">
            <a:miter lim="400000"/>
          </a:ln>
        </p:spPr>
      </p:pic>
      <p:pic>
        <p:nvPicPr>
          <p:cNvPr id="112" name="image27.png"/>
          <p:cNvPicPr/>
          <p:nvPr/>
        </p:nvPicPr>
        <p:blipFill>
          <a:blip r:embed="rId4">
            <a:extLst/>
          </a:blip>
          <a:stretch>
            <a:fillRect/>
          </a:stretch>
        </p:blipFill>
        <p:spPr>
          <a:xfrm>
            <a:off x="7702143" y="4851929"/>
            <a:ext cx="1914346" cy="1049492"/>
          </a:xfrm>
          <a:prstGeom prst="rect">
            <a:avLst/>
          </a:prstGeom>
          <a:ln w="12700">
            <a:miter lim="400000"/>
          </a:ln>
        </p:spPr>
      </p:pic>
      <p:pic>
        <p:nvPicPr>
          <p:cNvPr id="113" name="image31.png"/>
          <p:cNvPicPr/>
          <p:nvPr/>
        </p:nvPicPr>
        <p:blipFill>
          <a:blip r:embed="rId6">
            <a:extLst/>
          </a:blip>
          <a:stretch>
            <a:fillRect/>
          </a:stretch>
        </p:blipFill>
        <p:spPr>
          <a:xfrm>
            <a:off x="9325685" y="2582179"/>
            <a:ext cx="1914346" cy="1049492"/>
          </a:xfrm>
          <a:prstGeom prst="rect">
            <a:avLst/>
          </a:prstGeom>
          <a:ln w="12700">
            <a:miter lim="400000"/>
          </a:ln>
        </p:spPr>
      </p:pic>
      <p:pic>
        <p:nvPicPr>
          <p:cNvPr id="114" name="image30.png"/>
          <p:cNvPicPr/>
          <p:nvPr/>
        </p:nvPicPr>
        <p:blipFill>
          <a:blip r:embed="rId5">
            <a:extLst/>
          </a:blip>
          <a:stretch>
            <a:fillRect/>
          </a:stretch>
        </p:blipFill>
        <p:spPr>
          <a:xfrm rot="16200000">
            <a:off x="5380780" y="4548904"/>
            <a:ext cx="723902" cy="63502"/>
          </a:xfrm>
          <a:prstGeom prst="rect">
            <a:avLst/>
          </a:prstGeom>
          <a:ln w="12700">
            <a:miter lim="400000"/>
          </a:ln>
        </p:spPr>
      </p:pic>
      <p:pic>
        <p:nvPicPr>
          <p:cNvPr id="115" name="image30.png"/>
          <p:cNvPicPr/>
          <p:nvPr/>
        </p:nvPicPr>
        <p:blipFill>
          <a:blip r:embed="rId5">
            <a:extLst/>
          </a:blip>
          <a:stretch>
            <a:fillRect/>
          </a:stretch>
        </p:blipFill>
        <p:spPr>
          <a:xfrm rot="16200000">
            <a:off x="9870964" y="3905250"/>
            <a:ext cx="723902" cy="63501"/>
          </a:xfrm>
          <a:prstGeom prst="rect">
            <a:avLst/>
          </a:prstGeom>
          <a:ln w="12700">
            <a:miter lim="400000"/>
          </a:ln>
        </p:spPr>
      </p:pic>
      <p:pic>
        <p:nvPicPr>
          <p:cNvPr id="116" name="image30.png"/>
          <p:cNvPicPr/>
          <p:nvPr/>
        </p:nvPicPr>
        <p:blipFill>
          <a:blip r:embed="rId5">
            <a:extLst/>
          </a:blip>
          <a:stretch>
            <a:fillRect/>
          </a:stretch>
        </p:blipFill>
        <p:spPr>
          <a:xfrm rot="16200000">
            <a:off x="6723766" y="3905248"/>
            <a:ext cx="723902" cy="63502"/>
          </a:xfrm>
          <a:prstGeom prst="rect">
            <a:avLst/>
          </a:prstGeom>
          <a:ln w="12700">
            <a:miter lim="400000"/>
          </a:ln>
        </p:spPr>
      </p:pic>
      <p:pic>
        <p:nvPicPr>
          <p:cNvPr id="117" name="image30.png"/>
          <p:cNvPicPr/>
          <p:nvPr/>
        </p:nvPicPr>
        <p:blipFill>
          <a:blip r:embed="rId5">
            <a:extLst/>
          </a:blip>
          <a:stretch>
            <a:fillRect/>
          </a:stretch>
        </p:blipFill>
        <p:spPr>
          <a:xfrm rot="16200000">
            <a:off x="2272989" y="4548904"/>
            <a:ext cx="723902" cy="63502"/>
          </a:xfrm>
          <a:prstGeom prst="rect">
            <a:avLst/>
          </a:prstGeom>
          <a:ln w="12700">
            <a:miter lim="400000"/>
          </a:ln>
        </p:spPr>
      </p:pic>
      <p:pic>
        <p:nvPicPr>
          <p:cNvPr id="118" name="image30.png"/>
          <p:cNvPicPr/>
          <p:nvPr/>
        </p:nvPicPr>
        <p:blipFill>
          <a:blip r:embed="rId5">
            <a:extLst/>
          </a:blip>
          <a:stretch>
            <a:fillRect/>
          </a:stretch>
        </p:blipFill>
        <p:spPr>
          <a:xfrm rot="16200000">
            <a:off x="3657961" y="3905250"/>
            <a:ext cx="723903" cy="63501"/>
          </a:xfrm>
          <a:prstGeom prst="rect">
            <a:avLst/>
          </a:prstGeom>
          <a:ln w="12700">
            <a:miter lim="400000"/>
          </a:ln>
        </p:spPr>
      </p:pic>
      <p:pic>
        <p:nvPicPr>
          <p:cNvPr id="119" name="image30.png"/>
          <p:cNvPicPr/>
          <p:nvPr/>
        </p:nvPicPr>
        <p:blipFill>
          <a:blip r:embed="rId5">
            <a:extLst/>
          </a:blip>
          <a:stretch>
            <a:fillRect/>
          </a:stretch>
        </p:blipFill>
        <p:spPr>
          <a:xfrm rot="16200000">
            <a:off x="11213948" y="4548904"/>
            <a:ext cx="723902" cy="63502"/>
          </a:xfrm>
          <a:prstGeom prst="rect">
            <a:avLst/>
          </a:prstGeom>
          <a:ln w="12700">
            <a:miter lim="400000"/>
          </a:ln>
        </p:spPr>
      </p:pic>
      <p:pic>
        <p:nvPicPr>
          <p:cNvPr id="120" name="image30.png"/>
          <p:cNvPicPr/>
          <p:nvPr/>
        </p:nvPicPr>
        <p:blipFill>
          <a:blip r:embed="rId5">
            <a:extLst/>
          </a:blip>
          <a:stretch>
            <a:fillRect/>
          </a:stretch>
        </p:blipFill>
        <p:spPr>
          <a:xfrm rot="16200000">
            <a:off x="8297364" y="4548904"/>
            <a:ext cx="723902" cy="63502"/>
          </a:xfrm>
          <a:prstGeom prst="rect">
            <a:avLst/>
          </a:prstGeom>
          <a:ln w="12700">
            <a:miter lim="400000"/>
          </a:ln>
        </p:spPr>
      </p:pic>
      <p:pic>
        <p:nvPicPr>
          <p:cNvPr id="121" name="image27.png"/>
          <p:cNvPicPr/>
          <p:nvPr/>
        </p:nvPicPr>
        <p:blipFill>
          <a:blip r:embed="rId4">
            <a:extLst/>
          </a:blip>
          <a:stretch>
            <a:fillRect/>
          </a:stretch>
        </p:blipFill>
        <p:spPr>
          <a:xfrm>
            <a:off x="10654300" y="4851929"/>
            <a:ext cx="1914346" cy="1049492"/>
          </a:xfrm>
          <a:prstGeom prst="rect">
            <a:avLst/>
          </a:prstGeom>
          <a:ln w="12700">
            <a:miter lim="400000"/>
          </a:ln>
        </p:spPr>
      </p:pic>
      <p:sp>
        <p:nvSpPr>
          <p:cNvPr id="122" name="Shape 122"/>
          <p:cNvSpPr/>
          <p:nvPr/>
        </p:nvSpPr>
        <p:spPr>
          <a:xfrm>
            <a:off x="1943087" y="5021074"/>
            <a:ext cx="1425056"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1400">
                <a:solidFill>
                  <a:srgbClr val="6C6963"/>
                </a:solidFill>
              </a:rPr>
              <a:t>4000 BC</a:t>
            </a:r>
            <a:endParaRPr sz="1400"/>
          </a:p>
          <a:p>
            <a:pPr lvl="0">
              <a:defRPr sz="1800">
                <a:solidFill>
                  <a:srgbClr val="000000"/>
                </a:solidFill>
              </a:defRPr>
            </a:pPr>
            <a:r>
              <a:rPr sz="1400">
                <a:solidFill>
                  <a:srgbClr val="6C6963"/>
                </a:solidFill>
              </a:rPr>
              <a:t>Evidence of first </a:t>
            </a:r>
            <a:endParaRPr sz="1400"/>
          </a:p>
          <a:p>
            <a:pPr lvl="0">
              <a:defRPr sz="1800">
                <a:solidFill>
                  <a:srgbClr val="000000"/>
                </a:solidFill>
              </a:defRPr>
            </a:pPr>
            <a:r>
              <a:rPr sz="1400">
                <a:solidFill>
                  <a:srgbClr val="6C6963"/>
                </a:solidFill>
              </a:rPr>
              <a:t>domesticated corn</a:t>
            </a:r>
          </a:p>
        </p:txBody>
      </p:sp>
      <p:sp>
        <p:nvSpPr>
          <p:cNvPr id="123" name="Shape 123"/>
          <p:cNvSpPr/>
          <p:nvPr/>
        </p:nvSpPr>
        <p:spPr>
          <a:xfrm>
            <a:off x="3425305" y="2751325"/>
            <a:ext cx="1125713"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1400">
                <a:solidFill>
                  <a:srgbClr val="6C6963"/>
                </a:solidFill>
              </a:rPr>
              <a:t>50 AD</a:t>
            </a:r>
            <a:endParaRPr sz="1400"/>
          </a:p>
          <a:p>
            <a:pPr lvl="0">
              <a:defRPr sz="1800">
                <a:solidFill>
                  <a:srgbClr val="000000"/>
                </a:solidFill>
              </a:defRPr>
            </a:pPr>
            <a:r>
              <a:rPr sz="1400">
                <a:solidFill>
                  <a:srgbClr val="6C6963"/>
                </a:solidFill>
              </a:rPr>
              <a:t>First pit </a:t>
            </a:r>
            <a:endParaRPr sz="1400"/>
          </a:p>
          <a:p>
            <a:pPr lvl="0">
              <a:defRPr sz="1800">
                <a:solidFill>
                  <a:srgbClr val="000000"/>
                </a:solidFill>
              </a:defRPr>
            </a:pPr>
            <a:r>
              <a:rPr sz="1400">
                <a:solidFill>
                  <a:srgbClr val="6C6963"/>
                </a:solidFill>
              </a:rPr>
              <a:t>houses appear</a:t>
            </a:r>
          </a:p>
        </p:txBody>
      </p:sp>
      <p:sp>
        <p:nvSpPr>
          <p:cNvPr id="124" name="Shape 124"/>
          <p:cNvSpPr/>
          <p:nvPr/>
        </p:nvSpPr>
        <p:spPr>
          <a:xfrm>
            <a:off x="5092277" y="4919474"/>
            <a:ext cx="1300908"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1400">
                <a:solidFill>
                  <a:srgbClr val="6C6963"/>
                </a:solidFill>
              </a:rPr>
              <a:t>300 AD</a:t>
            </a:r>
            <a:endParaRPr sz="1400"/>
          </a:p>
          <a:p>
            <a:pPr lvl="0">
              <a:defRPr sz="1800">
                <a:solidFill>
                  <a:srgbClr val="000000"/>
                </a:solidFill>
              </a:defRPr>
            </a:pPr>
            <a:r>
              <a:rPr sz="1400">
                <a:solidFill>
                  <a:srgbClr val="6C6963"/>
                </a:solidFill>
              </a:rPr>
              <a:t>Pottery comes</a:t>
            </a:r>
            <a:endParaRPr sz="1400"/>
          </a:p>
          <a:p>
            <a:pPr lvl="0">
              <a:defRPr sz="1800">
                <a:solidFill>
                  <a:srgbClr val="000000"/>
                </a:solidFill>
              </a:defRPr>
            </a:pPr>
            <a:r>
              <a:rPr sz="1400">
                <a:solidFill>
                  <a:srgbClr val="6C6963"/>
                </a:solidFill>
              </a:rPr>
              <a:t>to Four Corners</a:t>
            </a:r>
            <a:endParaRPr sz="1400"/>
          </a:p>
          <a:p>
            <a:pPr lvl="0">
              <a:defRPr sz="1800">
                <a:solidFill>
                  <a:srgbClr val="000000"/>
                </a:solidFill>
              </a:defRPr>
            </a:pPr>
            <a:r>
              <a:rPr sz="1400">
                <a:solidFill>
                  <a:srgbClr val="6C6963"/>
                </a:solidFill>
              </a:rPr>
              <a:t>area</a:t>
            </a:r>
          </a:p>
        </p:txBody>
      </p:sp>
      <p:sp>
        <p:nvSpPr>
          <p:cNvPr id="125" name="Shape 125"/>
          <p:cNvSpPr/>
          <p:nvPr/>
        </p:nvSpPr>
        <p:spPr>
          <a:xfrm>
            <a:off x="6559888" y="2751325"/>
            <a:ext cx="1051657"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1400">
                <a:solidFill>
                  <a:srgbClr val="6C6963"/>
                </a:solidFill>
              </a:rPr>
              <a:t>450 BC</a:t>
            </a:r>
            <a:endParaRPr sz="1400"/>
          </a:p>
          <a:p>
            <a:pPr lvl="0">
              <a:defRPr sz="1800">
                <a:solidFill>
                  <a:srgbClr val="000000"/>
                </a:solidFill>
              </a:defRPr>
            </a:pPr>
            <a:r>
              <a:rPr sz="1400">
                <a:solidFill>
                  <a:srgbClr val="6C6963"/>
                </a:solidFill>
              </a:rPr>
              <a:t>Beans are </a:t>
            </a:r>
            <a:endParaRPr sz="1400"/>
          </a:p>
          <a:p>
            <a:pPr lvl="0">
              <a:defRPr sz="1800">
                <a:solidFill>
                  <a:srgbClr val="000000"/>
                </a:solidFill>
              </a:defRPr>
            </a:pPr>
            <a:r>
              <a:rPr sz="1400">
                <a:solidFill>
                  <a:srgbClr val="6C6963"/>
                </a:solidFill>
              </a:rPr>
              <a:t>domesticated</a:t>
            </a:r>
          </a:p>
        </p:txBody>
      </p:sp>
      <p:sp>
        <p:nvSpPr>
          <p:cNvPr id="126" name="Shape 126"/>
          <p:cNvSpPr/>
          <p:nvPr/>
        </p:nvSpPr>
        <p:spPr>
          <a:xfrm>
            <a:off x="7981746" y="5021074"/>
            <a:ext cx="1345192"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solidFill>
                  <a:srgbClr val="000000"/>
                </a:solidFill>
              </a:defRPr>
            </a:pPr>
            <a:r>
              <a:rPr sz="1400">
                <a:solidFill>
                  <a:srgbClr val="6C6963"/>
                </a:solidFill>
              </a:rPr>
              <a:t>800 AD</a:t>
            </a:r>
            <a:endParaRPr sz="1400"/>
          </a:p>
          <a:p>
            <a:pPr lvl="0">
              <a:defRPr sz="1800">
                <a:solidFill>
                  <a:srgbClr val="000000"/>
                </a:solidFill>
              </a:defRPr>
            </a:pPr>
            <a:r>
              <a:rPr sz="1400">
                <a:solidFill>
                  <a:srgbClr val="6C6963"/>
                </a:solidFill>
              </a:rPr>
              <a:t>First cliff </a:t>
            </a:r>
            <a:endParaRPr sz="1400"/>
          </a:p>
          <a:p>
            <a:pPr lvl="0">
              <a:defRPr sz="1800">
                <a:solidFill>
                  <a:srgbClr val="000000"/>
                </a:solidFill>
              </a:defRPr>
            </a:pPr>
            <a:r>
              <a:rPr sz="1400">
                <a:solidFill>
                  <a:srgbClr val="6C6963"/>
                </a:solidFill>
              </a:rPr>
              <a:t>dwellings built</a:t>
            </a:r>
          </a:p>
        </p:txBody>
      </p:sp>
      <p:sp>
        <p:nvSpPr>
          <p:cNvPr id="127" name="Shape 127"/>
          <p:cNvSpPr/>
          <p:nvPr/>
        </p:nvSpPr>
        <p:spPr>
          <a:xfrm>
            <a:off x="9340397" y="2751325"/>
            <a:ext cx="188492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1400">
                <a:solidFill>
                  <a:srgbClr val="6C6963"/>
                </a:solidFill>
              </a:rPr>
              <a:t>1100 - 1200 AD</a:t>
            </a:r>
            <a:endParaRPr sz="1400"/>
          </a:p>
          <a:p>
            <a:pPr lvl="0">
              <a:defRPr sz="1800">
                <a:solidFill>
                  <a:srgbClr val="000000"/>
                </a:solidFill>
              </a:defRPr>
            </a:pPr>
            <a:r>
              <a:rPr sz="1400">
                <a:solidFill>
                  <a:srgbClr val="6C6963"/>
                </a:solidFill>
              </a:rPr>
              <a:t>Cliff dwellings flourish, </a:t>
            </a:r>
            <a:endParaRPr sz="1400"/>
          </a:p>
          <a:p>
            <a:pPr lvl="0">
              <a:defRPr sz="1800">
                <a:solidFill>
                  <a:srgbClr val="000000"/>
                </a:solidFill>
              </a:defRPr>
            </a:pPr>
            <a:r>
              <a:rPr sz="1400">
                <a:solidFill>
                  <a:srgbClr val="6C6963"/>
                </a:solidFill>
              </a:rPr>
              <a:t>peak of Hopi civilization</a:t>
            </a:r>
          </a:p>
        </p:txBody>
      </p:sp>
      <p:sp>
        <p:nvSpPr>
          <p:cNvPr id="128" name="Shape 128"/>
          <p:cNvSpPr/>
          <p:nvPr/>
        </p:nvSpPr>
        <p:spPr>
          <a:xfrm>
            <a:off x="10641903" y="5021074"/>
            <a:ext cx="1867993"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1400">
                <a:solidFill>
                  <a:srgbClr val="6C6963"/>
                </a:solidFill>
              </a:rPr>
              <a:t>By 1300 all but the </a:t>
            </a:r>
            <a:endParaRPr sz="1400"/>
          </a:p>
          <a:p>
            <a:pPr lvl="0">
              <a:defRPr sz="1800">
                <a:solidFill>
                  <a:srgbClr val="000000"/>
                </a:solidFill>
              </a:defRPr>
            </a:pPr>
            <a:r>
              <a:rPr sz="1400">
                <a:solidFill>
                  <a:srgbClr val="6C6963"/>
                </a:solidFill>
              </a:rPr>
              <a:t>very best cliff dwellings </a:t>
            </a:r>
            <a:endParaRPr sz="1400"/>
          </a:p>
          <a:p>
            <a:pPr lvl="0">
              <a:defRPr sz="1800">
                <a:solidFill>
                  <a:srgbClr val="000000"/>
                </a:solidFill>
              </a:defRPr>
            </a:pPr>
            <a:r>
              <a:rPr sz="1400">
                <a:solidFill>
                  <a:srgbClr val="6C6963"/>
                </a:solidFill>
              </a:rPr>
              <a:t>were abandoned.</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Shape 130"/>
          <p:cNvSpPr/>
          <p:nvPr>
            <p:ph type="title"/>
          </p:nvPr>
        </p:nvSpPr>
        <p:spPr>
          <a:xfrm>
            <a:off x="762000" y="381000"/>
            <a:ext cx="11480800" cy="1524000"/>
          </a:xfrm>
          <a:prstGeom prst="rect">
            <a:avLst/>
          </a:prstGeom>
        </p:spPr>
        <p:txBody>
          <a:bodyPr/>
          <a:lstStyle/>
          <a:p>
            <a:pPr lvl="0">
              <a:defRPr sz="1800">
                <a:solidFill>
                  <a:srgbClr val="000000"/>
                </a:solidFill>
                <a:effectLst/>
              </a:defRPr>
            </a:pPr>
            <a:r>
              <a:rPr sz="7400">
                <a:solidFill>
                  <a:srgbClr val="6C6963"/>
                </a:solidFill>
                <a:effectLst>
                  <a:outerShdw sx="100000" sy="100000" kx="0" ky="0" algn="b" rotWithShape="0" blurRad="25400" dist="25400" dir="15900000">
                    <a:srgbClr val="595650">
                      <a:alpha val="33000"/>
                    </a:srgbClr>
                  </a:outerShdw>
                </a:effectLst>
              </a:rPr>
              <a:t>Works Cited</a:t>
            </a:r>
          </a:p>
        </p:txBody>
      </p:sp>
      <p:sp>
        <p:nvSpPr>
          <p:cNvPr id="131" name="Shape 131"/>
          <p:cNvSpPr/>
          <p:nvPr>
            <p:ph type="body" idx="1"/>
          </p:nvPr>
        </p:nvSpPr>
        <p:spPr>
          <a:xfrm>
            <a:off x="762000" y="2768600"/>
            <a:ext cx="11480800" cy="5715000"/>
          </a:xfrm>
          <a:prstGeom prst="rect">
            <a:avLst/>
          </a:prstGeom>
        </p:spPr>
        <p:txBody>
          <a:bodyPr/>
          <a:lstStyle/>
          <a:p>
            <a:pPr lvl="0" marL="388493" indent="-388493" defTabSz="332992">
              <a:spcBef>
                <a:spcPts val="2300"/>
              </a:spcBef>
              <a:buBlip>
                <a:blip r:embed="rId2"/>
              </a:buBlip>
              <a:defRPr sz="1800">
                <a:solidFill>
                  <a:srgbClr val="000000"/>
                </a:solidFill>
              </a:defRPr>
            </a:pPr>
            <a:r>
              <a:rPr sz="2300">
                <a:hlinkClick r:id="rId3" invalidUrl="" action="" tgtFrame="" tooltip="" history="1" highlightClick="0" endSnd="0"/>
              </a:rPr>
              <a:t>https://www.superteachertools.net/speedmatch/speedmatchfromj.php?gamefile=1410239749#.VcQVOEXe9hA</a:t>
            </a:r>
            <a:r>
              <a:rPr sz="2300">
                <a:solidFill>
                  <a:srgbClr val="6C6963"/>
                </a:solidFill>
              </a:rPr>
              <a:t> </a:t>
            </a:r>
            <a:endParaRPr sz="2300"/>
          </a:p>
          <a:p>
            <a:pPr lvl="0" marL="388493" indent="-388493" defTabSz="332992">
              <a:spcBef>
                <a:spcPts val="2300"/>
              </a:spcBef>
              <a:buBlip>
                <a:blip r:embed="rId2"/>
              </a:buBlip>
              <a:defRPr sz="1800">
                <a:solidFill>
                  <a:srgbClr val="000000"/>
                </a:solidFill>
              </a:defRPr>
            </a:pPr>
            <a:r>
              <a:rPr sz="2300">
                <a:hlinkClick r:id="rId4" invalidUrl="" action="" tgtFrame="" tooltip="" history="1" highlightClick="0" endSnd="0"/>
              </a:rPr>
              <a:t>http://www.blm.gov/wo/st/en/prog/more/Landscape_Approach/reas/coloplateau.html</a:t>
            </a:r>
            <a:r>
              <a:rPr sz="2300">
                <a:solidFill>
                  <a:srgbClr val="6C6963"/>
                </a:solidFill>
              </a:rPr>
              <a:t> </a:t>
            </a:r>
            <a:endParaRPr sz="2300"/>
          </a:p>
          <a:p>
            <a:pPr lvl="0" marL="388493" indent="-388493" defTabSz="332992">
              <a:spcBef>
                <a:spcPts val="2300"/>
              </a:spcBef>
              <a:buBlip>
                <a:blip r:embed="rId2"/>
              </a:buBlip>
              <a:defRPr sz="1800">
                <a:solidFill>
                  <a:srgbClr val="000000"/>
                </a:solidFill>
              </a:defRPr>
            </a:pPr>
            <a:r>
              <a:rPr sz="2300">
                <a:hlinkClick r:id="rId5" invalidUrl="" action="" tgtFrame="" tooltip="" history="1" highlightClick="0" endSnd="0"/>
              </a:rPr>
              <a:t>http://www.everyculture.com/multi/Ha-La/Hopis.html</a:t>
            </a:r>
            <a:r>
              <a:rPr sz="2300">
                <a:solidFill>
                  <a:srgbClr val="6C6963"/>
                </a:solidFill>
              </a:rPr>
              <a:t> </a:t>
            </a:r>
            <a:endParaRPr sz="2300"/>
          </a:p>
          <a:p>
            <a:pPr lvl="0" marL="388493" indent="-388493" defTabSz="332992">
              <a:spcBef>
                <a:spcPts val="2300"/>
              </a:spcBef>
              <a:buBlip>
                <a:blip r:embed="rId2"/>
              </a:buBlip>
              <a:defRPr sz="1800">
                <a:solidFill>
                  <a:srgbClr val="000000"/>
                </a:solidFill>
              </a:defRPr>
            </a:pPr>
            <a:r>
              <a:rPr sz="2300">
                <a:hlinkClick r:id="rId6" invalidUrl="" action="" tgtFrame="" tooltip="" history="1" highlightClick="0" endSnd="0"/>
              </a:rPr>
              <a:t>http://nativejewelrylit.com/hopi-history.html</a:t>
            </a:r>
            <a:r>
              <a:rPr sz="2300">
                <a:solidFill>
                  <a:srgbClr val="6C6963"/>
                </a:solidFill>
              </a:rPr>
              <a:t> </a:t>
            </a:r>
            <a:endParaRPr sz="2300"/>
          </a:p>
          <a:p>
            <a:pPr lvl="0" marL="388493" indent="-388493" defTabSz="332992">
              <a:spcBef>
                <a:spcPts val="2300"/>
              </a:spcBef>
              <a:buBlip>
                <a:blip r:embed="rId2"/>
              </a:buBlip>
              <a:defRPr sz="1800">
                <a:solidFill>
                  <a:srgbClr val="000000"/>
                </a:solidFill>
              </a:defRPr>
            </a:pPr>
            <a:r>
              <a:rPr sz="2300">
                <a:hlinkClick r:id="rId7" invalidUrl="" action="" tgtFrame="" tooltip="" history="1" highlightClick="0" endSnd="0"/>
              </a:rPr>
              <a:t>http://cpluhna.nau.edu/Research/hack.htm</a:t>
            </a:r>
            <a:r>
              <a:rPr sz="2300">
                <a:solidFill>
                  <a:srgbClr val="6C6963"/>
                </a:solidFill>
              </a:rPr>
              <a:t> </a:t>
            </a:r>
            <a:endParaRPr sz="2300"/>
          </a:p>
          <a:p>
            <a:pPr lvl="0" marL="388493" indent="-388493" defTabSz="332992">
              <a:spcBef>
                <a:spcPts val="2300"/>
              </a:spcBef>
              <a:buBlip>
                <a:blip r:embed="rId2"/>
              </a:buBlip>
              <a:defRPr sz="1800">
                <a:solidFill>
                  <a:srgbClr val="000000"/>
                </a:solidFill>
              </a:defRPr>
            </a:pPr>
            <a:r>
              <a:rPr sz="2300">
                <a:hlinkClick r:id="rId8" invalidUrl="" action="" tgtFrame="" tooltip="" history="1" highlightClick="0" endSnd="0"/>
              </a:rPr>
              <a:t>http://www.jeffposey.net/anasazi-timeline/</a:t>
            </a:r>
            <a:r>
              <a:rPr sz="2300">
                <a:solidFill>
                  <a:srgbClr val="6C6963"/>
                </a:solidFill>
              </a:rPr>
              <a:t> </a:t>
            </a:r>
            <a:endParaRPr sz="2300"/>
          </a:p>
          <a:p>
            <a:pPr lvl="0" marL="388493" indent="-388493" defTabSz="332992">
              <a:spcBef>
                <a:spcPts val="2300"/>
              </a:spcBef>
              <a:buBlip>
                <a:blip r:embed="rId2"/>
              </a:buBlip>
              <a:defRPr sz="1800">
                <a:solidFill>
                  <a:srgbClr val="000000"/>
                </a:solidFill>
              </a:defRPr>
            </a:pPr>
            <a:r>
              <a:rPr sz="2300">
                <a:hlinkClick r:id="rId9" invalidUrl="" action="" tgtFrame="" tooltip="" history="1" highlightClick="0" endSnd="0"/>
              </a:rPr>
              <a:t>http://class.csueastbay.edu/anthropologymuseum/virtmus/Southwest/kachina/calenderpage.html</a:t>
            </a:r>
            <a:r>
              <a:rPr sz="2300">
                <a:solidFill>
                  <a:srgbClr val="6C6963"/>
                </a:solidFill>
              </a:rPr>
              <a:t> </a:t>
            </a:r>
            <a:endParaRPr sz="2300"/>
          </a:p>
          <a:p>
            <a:pPr lvl="0" marL="388493" indent="-388493" defTabSz="332992">
              <a:spcBef>
                <a:spcPts val="2300"/>
              </a:spcBef>
              <a:buBlip>
                <a:blip r:embed="rId2"/>
              </a:buBlip>
              <a:defRPr sz="1800">
                <a:solidFill>
                  <a:srgbClr val="000000"/>
                </a:solidFill>
              </a:defRPr>
            </a:pPr>
            <a:r>
              <a:rPr sz="2300">
                <a:hlinkClick r:id="rId10" invalidUrl="" action="" tgtFrame="" tooltip="" history="1" highlightClick="0" endSnd="0"/>
              </a:rPr>
              <a:t>http://nativeamerican-art.com/hopi-legends.html</a:t>
            </a:r>
            <a:r>
              <a:rPr sz="2300">
                <a:solidFill>
                  <a:srgbClr val="6C6963"/>
                </a:solidFill>
              </a:rPr>
              <a:t> </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 name="image5.png"/>
          <p:cNvPicPr/>
          <p:nvPr/>
        </p:nvPicPr>
        <p:blipFill>
          <a:blip r:embed="rId2">
            <a:extLst/>
          </a:blip>
          <a:srcRect l="0" t="0" r="0" b="19924"/>
          <a:stretch>
            <a:fillRect/>
          </a:stretch>
        </p:blipFill>
        <p:spPr>
          <a:xfrm>
            <a:off x="798710" y="545107"/>
            <a:ext cx="11407479" cy="8663187"/>
          </a:xfrm>
          <a:prstGeom prst="rect">
            <a:avLst/>
          </a:prstGeom>
          <a:ln w="12700">
            <a:miter lim="400000"/>
          </a:ln>
        </p:spPr>
      </p:pic>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 name="Shape 39"/>
          <p:cNvSpPr/>
          <p:nvPr>
            <p:ph type="title"/>
          </p:nvPr>
        </p:nvSpPr>
        <p:spPr>
          <a:xfrm>
            <a:off x="762000" y="571500"/>
            <a:ext cx="11480800" cy="1524000"/>
          </a:xfrm>
          <a:prstGeom prst="rect">
            <a:avLst/>
          </a:prstGeom>
        </p:spPr>
        <p:txBody>
          <a:bodyPr/>
          <a:lstStyle>
            <a:lvl1pPr defTabSz="385572">
              <a:defRPr sz="4800">
                <a:effectLst>
                  <a:outerShdw sx="100000" sy="100000" kx="0" ky="0" algn="b" rotWithShape="0" blurRad="12700" dist="16764" dir="15900000">
                    <a:srgbClr val="595650">
                      <a:alpha val="33000"/>
                    </a:srgbClr>
                  </a:outerShdw>
                </a:effectLst>
              </a:defRPr>
            </a:lvl1pPr>
          </a:lstStyle>
          <a:p>
            <a:pPr lvl="0">
              <a:defRPr sz="1800">
                <a:solidFill>
                  <a:srgbClr val="000000"/>
                </a:solidFill>
                <a:effectLst/>
              </a:defRPr>
            </a:pPr>
            <a:r>
              <a:rPr sz="4800">
                <a:solidFill>
                  <a:srgbClr val="6C6963"/>
                </a:solidFill>
                <a:effectLst>
                  <a:outerShdw sx="100000" sy="100000" kx="0" ky="0" algn="b" rotWithShape="0" blurRad="12700" dist="16764" dir="15900000">
                    <a:srgbClr val="595650">
                      <a:alpha val="33000"/>
                    </a:srgbClr>
                  </a:outerShdw>
                </a:effectLst>
              </a:rPr>
              <a:t>How Their Geography and Climate Affected Their Movement Patterns</a:t>
            </a:r>
          </a:p>
        </p:txBody>
      </p:sp>
      <p:sp>
        <p:nvSpPr>
          <p:cNvPr id="40" name="Shape 40"/>
          <p:cNvSpPr/>
          <p:nvPr>
            <p:ph type="body" idx="1"/>
          </p:nvPr>
        </p:nvSpPr>
        <p:spPr>
          <a:xfrm>
            <a:off x="762000" y="2362200"/>
            <a:ext cx="5334000" cy="6413500"/>
          </a:xfrm>
          <a:prstGeom prst="rect">
            <a:avLst/>
          </a:prstGeom>
        </p:spPr>
        <p:txBody>
          <a:bodyPr/>
          <a:lstStyle/>
          <a:p>
            <a:pPr lvl="0" marL="288994" indent="-288994" defTabSz="373886">
              <a:spcBef>
                <a:spcPts val="2500"/>
              </a:spcBef>
              <a:buBlip>
                <a:blip r:embed="rId2"/>
              </a:buBlip>
              <a:defRPr sz="1800">
                <a:solidFill>
                  <a:srgbClr val="000000"/>
                </a:solidFill>
              </a:defRPr>
            </a:pPr>
            <a:r>
              <a:rPr sz="2000">
                <a:solidFill>
                  <a:srgbClr val="6C6963"/>
                </a:solidFill>
              </a:rPr>
              <a:t>This civilization developed in the Southwest of the United States.  </a:t>
            </a:r>
            <a:endParaRPr sz="2000"/>
          </a:p>
          <a:p>
            <a:pPr lvl="0" marL="288994" indent="-288994" defTabSz="373886">
              <a:spcBef>
                <a:spcPts val="2500"/>
              </a:spcBef>
              <a:buBlip>
                <a:blip r:embed="rId2"/>
              </a:buBlip>
              <a:defRPr sz="1800">
                <a:solidFill>
                  <a:srgbClr val="000000"/>
                </a:solidFill>
              </a:defRPr>
            </a:pPr>
            <a:r>
              <a:rPr sz="2000">
                <a:solidFill>
                  <a:srgbClr val="6C6963"/>
                </a:solidFill>
              </a:rPr>
              <a:t>The area is dry, with little rainfall, so water was a very important resource.</a:t>
            </a:r>
            <a:endParaRPr sz="2000"/>
          </a:p>
          <a:p>
            <a:pPr lvl="0" marL="288994" indent="-288994" defTabSz="373886">
              <a:spcBef>
                <a:spcPts val="2500"/>
              </a:spcBef>
              <a:buBlip>
                <a:blip r:embed="rId2"/>
              </a:buBlip>
              <a:defRPr sz="1800">
                <a:solidFill>
                  <a:srgbClr val="000000"/>
                </a:solidFill>
              </a:defRPr>
            </a:pPr>
            <a:r>
              <a:rPr sz="2000">
                <a:solidFill>
                  <a:srgbClr val="6C6963"/>
                </a:solidFill>
              </a:rPr>
              <a:t>They were not nomadic, but did travel along the Colorado River to trade with other tribes.</a:t>
            </a:r>
            <a:endParaRPr sz="2000"/>
          </a:p>
          <a:p>
            <a:pPr lvl="0" marL="288994" indent="-288994" defTabSz="373886">
              <a:spcBef>
                <a:spcPts val="2500"/>
              </a:spcBef>
              <a:buBlip>
                <a:blip r:embed="rId2"/>
              </a:buBlip>
              <a:defRPr sz="1800">
                <a:solidFill>
                  <a:srgbClr val="000000"/>
                </a:solidFill>
              </a:defRPr>
            </a:pPr>
            <a:r>
              <a:rPr sz="2000">
                <a:solidFill>
                  <a:srgbClr val="6C6963"/>
                </a:solidFill>
              </a:rPr>
              <a:t>Their winters were cool with snow, and their summers were hot and dry.</a:t>
            </a:r>
            <a:endParaRPr sz="2000"/>
          </a:p>
          <a:p>
            <a:pPr lvl="0" marL="288994" indent="-288994" defTabSz="373886">
              <a:spcBef>
                <a:spcPts val="2500"/>
              </a:spcBef>
              <a:buBlip>
                <a:blip r:embed="rId2"/>
              </a:buBlip>
              <a:defRPr sz="1800">
                <a:solidFill>
                  <a:srgbClr val="000000"/>
                </a:solidFill>
              </a:defRPr>
            </a:pPr>
            <a:r>
              <a:rPr sz="2000">
                <a:solidFill>
                  <a:srgbClr val="6C6963"/>
                </a:solidFill>
              </a:rPr>
              <a:t>The geography of this area is sandy and rocky, with high mesas and few trees except in the river valleys.</a:t>
            </a:r>
            <a:endParaRPr sz="2000"/>
          </a:p>
          <a:p>
            <a:pPr lvl="0" marL="288994" indent="-288994" defTabSz="373886">
              <a:spcBef>
                <a:spcPts val="2500"/>
              </a:spcBef>
              <a:buBlip>
                <a:blip r:embed="rId2"/>
              </a:buBlip>
              <a:defRPr sz="1800">
                <a:solidFill>
                  <a:srgbClr val="000000"/>
                </a:solidFill>
              </a:defRPr>
            </a:pPr>
            <a:r>
              <a:rPr sz="2000">
                <a:solidFill>
                  <a:srgbClr val="6C6963"/>
                </a:solidFill>
              </a:rPr>
              <a:t>Because of their climate and geography, they were able to build permanent residences, and didn’t move around a lot.  When they did move, the river provided a method of transportation.</a:t>
            </a:r>
          </a:p>
        </p:txBody>
      </p:sp>
      <p:pic>
        <p:nvPicPr>
          <p:cNvPr id="41" name="image6.png"/>
          <p:cNvPicPr/>
          <p:nvPr/>
        </p:nvPicPr>
        <p:blipFill>
          <a:blip r:embed="rId3">
            <a:extLst/>
          </a:blip>
          <a:stretch>
            <a:fillRect/>
          </a:stretch>
        </p:blipFill>
        <p:spPr>
          <a:xfrm>
            <a:off x="7429500" y="2120899"/>
            <a:ext cx="3821477" cy="3659066"/>
          </a:xfrm>
          <a:prstGeom prst="rect">
            <a:avLst/>
          </a:prstGeom>
          <a:ln w="12700">
            <a:miter lim="400000"/>
          </a:ln>
        </p:spPr>
      </p:pic>
      <p:pic>
        <p:nvPicPr>
          <p:cNvPr id="42" name="image7.png"/>
          <p:cNvPicPr/>
          <p:nvPr/>
        </p:nvPicPr>
        <p:blipFill>
          <a:blip r:embed="rId4">
            <a:extLst/>
          </a:blip>
          <a:stretch>
            <a:fillRect/>
          </a:stretch>
        </p:blipFill>
        <p:spPr>
          <a:xfrm>
            <a:off x="6401930" y="5922924"/>
            <a:ext cx="5876617" cy="3335376"/>
          </a:xfrm>
          <a:prstGeom prst="rect">
            <a:avLst/>
          </a:prstGeom>
          <a:ln w="12700">
            <a:miter lim="400000"/>
          </a:ln>
        </p:spPr>
      </p:pic>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 name="Shape 44"/>
          <p:cNvSpPr/>
          <p:nvPr>
            <p:ph type="title"/>
          </p:nvPr>
        </p:nvSpPr>
        <p:spPr>
          <a:xfrm>
            <a:off x="762000" y="381000"/>
            <a:ext cx="11480800" cy="1524000"/>
          </a:xfrm>
          <a:prstGeom prst="rect">
            <a:avLst/>
          </a:prstGeom>
        </p:spPr>
        <p:txBody>
          <a:bodyPr/>
          <a:lstStyle>
            <a:lvl1pPr defTabSz="385572">
              <a:defRPr sz="4800">
                <a:effectLst>
                  <a:outerShdw sx="100000" sy="100000" kx="0" ky="0" algn="b" rotWithShape="0" blurRad="12700" dist="16764" dir="15900000">
                    <a:srgbClr val="595650">
                      <a:alpha val="33000"/>
                    </a:srgbClr>
                  </a:outerShdw>
                </a:effectLst>
              </a:defRPr>
            </a:lvl1pPr>
          </a:lstStyle>
          <a:p>
            <a:pPr lvl="0">
              <a:defRPr sz="1800">
                <a:solidFill>
                  <a:srgbClr val="000000"/>
                </a:solidFill>
                <a:effectLst/>
              </a:defRPr>
            </a:pPr>
            <a:r>
              <a:rPr sz="4800">
                <a:solidFill>
                  <a:srgbClr val="6C6963"/>
                </a:solidFill>
                <a:effectLst>
                  <a:outerShdw sx="100000" sy="100000" kx="0" ky="0" algn="b" rotWithShape="0" blurRad="12700" dist="16764" dir="15900000">
                    <a:srgbClr val="595650">
                      <a:alpha val="33000"/>
                    </a:srgbClr>
                  </a:outerShdw>
                </a:effectLst>
              </a:rPr>
              <a:t>How Their Geography and Climate Affected Their Technology</a:t>
            </a:r>
          </a:p>
        </p:txBody>
      </p:sp>
      <p:sp>
        <p:nvSpPr>
          <p:cNvPr id="45" name="Shape 45"/>
          <p:cNvSpPr/>
          <p:nvPr>
            <p:ph type="body" idx="1"/>
          </p:nvPr>
        </p:nvSpPr>
        <p:spPr>
          <a:xfrm>
            <a:off x="762000" y="2349500"/>
            <a:ext cx="8734425" cy="5715000"/>
          </a:xfrm>
          <a:prstGeom prst="rect">
            <a:avLst/>
          </a:prstGeom>
        </p:spPr>
        <p:txBody>
          <a:bodyPr/>
          <a:lstStyle/>
          <a:p>
            <a:pPr lvl="0" marL="419606" indent="-419606" defTabSz="344676">
              <a:spcBef>
                <a:spcPts val="2400"/>
              </a:spcBef>
              <a:buBlip>
                <a:blip r:embed="rId2"/>
              </a:buBlip>
              <a:defRPr sz="1800">
                <a:solidFill>
                  <a:srgbClr val="000000"/>
                </a:solidFill>
              </a:defRPr>
            </a:pPr>
            <a:r>
              <a:rPr sz="2400">
                <a:solidFill>
                  <a:srgbClr val="6C6963"/>
                </a:solidFill>
              </a:rPr>
              <a:t>Their technology had to do mostly with farming.</a:t>
            </a:r>
            <a:endParaRPr sz="2400"/>
          </a:p>
          <a:p>
            <a:pPr lvl="0" marL="419606" indent="-419606" defTabSz="344676">
              <a:spcBef>
                <a:spcPts val="2400"/>
              </a:spcBef>
              <a:buBlip>
                <a:blip r:embed="rId2"/>
              </a:buBlip>
              <a:defRPr sz="1800">
                <a:solidFill>
                  <a:srgbClr val="000000"/>
                </a:solidFill>
              </a:defRPr>
            </a:pPr>
            <a:r>
              <a:rPr sz="2400">
                <a:solidFill>
                  <a:srgbClr val="6C6963"/>
                </a:solidFill>
              </a:rPr>
              <a:t>Because water was such a precious resource, collecting and storing water was a priority.</a:t>
            </a:r>
            <a:endParaRPr sz="2400"/>
          </a:p>
          <a:p>
            <a:pPr lvl="1" marL="734312" indent="-419606" defTabSz="344676">
              <a:spcBef>
                <a:spcPts val="2400"/>
              </a:spcBef>
              <a:buBlip>
                <a:blip r:embed="rId2"/>
              </a:buBlip>
              <a:defRPr sz="1800">
                <a:solidFill>
                  <a:srgbClr val="000000"/>
                </a:solidFill>
              </a:defRPr>
            </a:pPr>
            <a:r>
              <a:rPr sz="2400">
                <a:solidFill>
                  <a:srgbClr val="6C6963"/>
                </a:solidFill>
              </a:rPr>
              <a:t>They channeled water into cisterns.</a:t>
            </a:r>
            <a:endParaRPr sz="2400"/>
          </a:p>
          <a:p>
            <a:pPr lvl="1" marL="734312" indent="-419606" defTabSz="344676">
              <a:spcBef>
                <a:spcPts val="2400"/>
              </a:spcBef>
              <a:buBlip>
                <a:blip r:embed="rId2"/>
              </a:buBlip>
              <a:defRPr sz="1800">
                <a:solidFill>
                  <a:srgbClr val="000000"/>
                </a:solidFill>
              </a:defRPr>
            </a:pPr>
            <a:r>
              <a:rPr sz="2400">
                <a:solidFill>
                  <a:srgbClr val="6C6963"/>
                </a:solidFill>
              </a:rPr>
              <a:t>They channeled water into the fields using dams.</a:t>
            </a:r>
            <a:endParaRPr sz="2400"/>
          </a:p>
          <a:p>
            <a:pPr lvl="1" marL="734312" indent="-419606" defTabSz="344676">
              <a:spcBef>
                <a:spcPts val="2400"/>
              </a:spcBef>
              <a:buBlip>
                <a:blip r:embed="rId2"/>
              </a:buBlip>
              <a:defRPr sz="1800">
                <a:solidFill>
                  <a:srgbClr val="000000"/>
                </a:solidFill>
              </a:defRPr>
            </a:pPr>
            <a:r>
              <a:rPr sz="2400">
                <a:solidFill>
                  <a:srgbClr val="6C6963"/>
                </a:solidFill>
              </a:rPr>
              <a:t>They grew crops in the flood plain to maximize water usage.</a:t>
            </a:r>
            <a:endParaRPr sz="2400"/>
          </a:p>
          <a:p>
            <a:pPr lvl="0" marL="419606" indent="-419606" defTabSz="344676">
              <a:spcBef>
                <a:spcPts val="2400"/>
              </a:spcBef>
              <a:buBlip>
                <a:blip r:embed="rId2"/>
              </a:buBlip>
              <a:defRPr sz="1800">
                <a:solidFill>
                  <a:srgbClr val="000000"/>
                </a:solidFill>
              </a:defRPr>
            </a:pPr>
            <a:r>
              <a:rPr sz="2400">
                <a:solidFill>
                  <a:srgbClr val="6C6963"/>
                </a:solidFill>
              </a:rPr>
              <a:t>They also developed irrigation methods to maximize water usage.  </a:t>
            </a:r>
            <a:endParaRPr sz="2400"/>
          </a:p>
          <a:p>
            <a:pPr lvl="1" marL="734312" indent="-419606" defTabSz="344676">
              <a:spcBef>
                <a:spcPts val="2400"/>
              </a:spcBef>
              <a:buBlip>
                <a:blip r:embed="rId2"/>
              </a:buBlip>
              <a:defRPr sz="1800">
                <a:solidFill>
                  <a:srgbClr val="000000"/>
                </a:solidFill>
              </a:defRPr>
            </a:pPr>
            <a:r>
              <a:rPr sz="2400">
                <a:solidFill>
                  <a:srgbClr val="6C6963"/>
                </a:solidFill>
              </a:rPr>
              <a:t>They created dams using stones or brush and sand.</a:t>
            </a:r>
            <a:endParaRPr sz="2400"/>
          </a:p>
          <a:p>
            <a:pPr lvl="1" marL="734312" indent="-419606" defTabSz="344676">
              <a:spcBef>
                <a:spcPts val="2400"/>
              </a:spcBef>
              <a:buBlip>
                <a:blip r:embed="rId2"/>
              </a:buBlip>
              <a:defRPr sz="1800">
                <a:solidFill>
                  <a:srgbClr val="000000"/>
                </a:solidFill>
              </a:defRPr>
            </a:pPr>
            <a:r>
              <a:rPr sz="2400">
                <a:solidFill>
                  <a:srgbClr val="6C6963"/>
                </a:solidFill>
              </a:rPr>
              <a:t>They used digging sticks to create channels for water.</a:t>
            </a:r>
          </a:p>
        </p:txBody>
      </p:sp>
      <p:pic>
        <p:nvPicPr>
          <p:cNvPr id="46" name="image8.png"/>
          <p:cNvPicPr/>
          <p:nvPr/>
        </p:nvPicPr>
        <p:blipFill>
          <a:blip r:embed="rId3">
            <a:extLst/>
          </a:blip>
          <a:stretch>
            <a:fillRect/>
          </a:stretch>
        </p:blipFill>
        <p:spPr>
          <a:xfrm>
            <a:off x="9251950" y="5721350"/>
            <a:ext cx="3187700" cy="2921000"/>
          </a:xfrm>
          <a:prstGeom prst="rect">
            <a:avLst/>
          </a:prstGeom>
          <a:ln w="12700">
            <a:miter lim="400000"/>
          </a:ln>
        </p:spPr>
      </p:pic>
      <p:pic>
        <p:nvPicPr>
          <p:cNvPr id="47" name="image9.png"/>
          <p:cNvPicPr/>
          <p:nvPr/>
        </p:nvPicPr>
        <p:blipFill>
          <a:blip r:embed="rId4">
            <a:extLst/>
          </a:blip>
          <a:stretch>
            <a:fillRect/>
          </a:stretch>
        </p:blipFill>
        <p:spPr>
          <a:xfrm>
            <a:off x="9170458" y="2425700"/>
            <a:ext cx="3350683" cy="2299786"/>
          </a:xfrm>
          <a:prstGeom prst="rect">
            <a:avLst/>
          </a:prstGeom>
          <a:ln w="12700">
            <a:miter lim="400000"/>
          </a:ln>
        </p:spPr>
      </p:pic>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 name="Shape 49"/>
          <p:cNvSpPr/>
          <p:nvPr>
            <p:ph type="title"/>
          </p:nvPr>
        </p:nvSpPr>
        <p:spPr>
          <a:xfrm>
            <a:off x="762000" y="381000"/>
            <a:ext cx="11480800" cy="1524000"/>
          </a:xfrm>
          <a:prstGeom prst="rect">
            <a:avLst/>
          </a:prstGeom>
        </p:spPr>
        <p:txBody>
          <a:bodyPr/>
          <a:lstStyle>
            <a:lvl1pPr defTabSz="438150">
              <a:defRPr sz="5500">
                <a:effectLst>
                  <a:outerShdw sx="100000" sy="100000" kx="0" ky="0" algn="b" rotWithShape="0" blurRad="25400" dist="19050" dir="15900000">
                    <a:srgbClr val="595650">
                      <a:alpha val="33000"/>
                    </a:srgbClr>
                  </a:outerShdw>
                </a:effectLst>
              </a:defRPr>
            </a:lvl1pPr>
          </a:lstStyle>
          <a:p>
            <a:pPr lvl="0">
              <a:defRPr sz="1800">
                <a:solidFill>
                  <a:srgbClr val="000000"/>
                </a:solidFill>
                <a:effectLst/>
              </a:defRPr>
            </a:pPr>
            <a:r>
              <a:rPr sz="5500">
                <a:solidFill>
                  <a:srgbClr val="6C6963"/>
                </a:solidFill>
                <a:effectLst>
                  <a:outerShdw sx="100000" sy="100000" kx="0" ky="0" algn="b" rotWithShape="0" blurRad="25400" dist="19050" dir="15900000">
                    <a:srgbClr val="595650">
                      <a:alpha val="33000"/>
                    </a:srgbClr>
                  </a:outerShdw>
                </a:effectLst>
              </a:rPr>
              <a:t>How They Affected Their Environment</a:t>
            </a:r>
          </a:p>
        </p:txBody>
      </p:sp>
      <p:sp>
        <p:nvSpPr>
          <p:cNvPr id="50" name="Shape 50"/>
          <p:cNvSpPr/>
          <p:nvPr>
            <p:ph type="body" idx="1"/>
          </p:nvPr>
        </p:nvSpPr>
        <p:spPr>
          <a:xfrm>
            <a:off x="762000" y="2273300"/>
            <a:ext cx="6693149" cy="5821909"/>
          </a:xfrm>
          <a:prstGeom prst="rect">
            <a:avLst/>
          </a:prstGeom>
        </p:spPr>
        <p:txBody>
          <a:bodyPr/>
          <a:lstStyle/>
          <a:p>
            <a:pPr lvl="0" marL="444251" indent="-444251" defTabSz="336849">
              <a:spcBef>
                <a:spcPts val="2400"/>
              </a:spcBef>
              <a:buBlip>
                <a:blip r:embed="rId2"/>
              </a:buBlip>
              <a:defRPr sz="1800">
                <a:solidFill>
                  <a:srgbClr val="000000"/>
                </a:solidFill>
              </a:defRPr>
            </a:pPr>
            <a:r>
              <a:rPr sz="2418">
                <a:solidFill>
                  <a:srgbClr val="6C6963"/>
                </a:solidFill>
              </a:rPr>
              <a:t>They built cities in river valleys using mud and stone bricks.</a:t>
            </a:r>
            <a:endParaRPr sz="2418"/>
          </a:p>
          <a:p>
            <a:pPr lvl="0" marL="444251" indent="-444251" defTabSz="336849">
              <a:spcBef>
                <a:spcPts val="2400"/>
              </a:spcBef>
              <a:buBlip>
                <a:blip r:embed="rId2"/>
              </a:buBlip>
              <a:defRPr sz="1800">
                <a:solidFill>
                  <a:srgbClr val="000000"/>
                </a:solidFill>
              </a:defRPr>
            </a:pPr>
            <a:r>
              <a:rPr sz="2418">
                <a:solidFill>
                  <a:srgbClr val="6C6963"/>
                </a:solidFill>
              </a:rPr>
              <a:t>They hollowed out rocks to be used as cisterns. (Some of them are still holding water today.)</a:t>
            </a:r>
            <a:endParaRPr sz="2418"/>
          </a:p>
          <a:p>
            <a:pPr lvl="0" marL="444251" indent="-444251" defTabSz="336849">
              <a:spcBef>
                <a:spcPts val="2400"/>
              </a:spcBef>
              <a:buBlip>
                <a:blip r:embed="rId2"/>
              </a:buBlip>
              <a:defRPr sz="1800">
                <a:solidFill>
                  <a:srgbClr val="000000"/>
                </a:solidFill>
              </a:defRPr>
            </a:pPr>
            <a:r>
              <a:rPr sz="2418">
                <a:solidFill>
                  <a:srgbClr val="6C6963"/>
                </a:solidFill>
              </a:rPr>
              <a:t>They altered the flood plain to create irrigation by digging channels and creating dams.</a:t>
            </a:r>
            <a:endParaRPr sz="2418"/>
          </a:p>
          <a:p>
            <a:pPr lvl="0" marL="444251" indent="-444251" defTabSz="336849">
              <a:spcBef>
                <a:spcPts val="2400"/>
              </a:spcBef>
              <a:buBlip>
                <a:blip r:embed="rId2"/>
              </a:buBlip>
              <a:defRPr sz="1800">
                <a:solidFill>
                  <a:srgbClr val="000000"/>
                </a:solidFill>
              </a:defRPr>
            </a:pPr>
            <a:r>
              <a:rPr sz="2418">
                <a:solidFill>
                  <a:srgbClr val="6C6963"/>
                </a:solidFill>
              </a:rPr>
              <a:t>They had basic mining of metals such as silver.</a:t>
            </a:r>
            <a:endParaRPr sz="2418"/>
          </a:p>
          <a:p>
            <a:pPr lvl="0" marL="444251" indent="-444251" defTabSz="336849">
              <a:spcBef>
                <a:spcPts val="2400"/>
              </a:spcBef>
              <a:buBlip>
                <a:blip r:embed="rId2"/>
              </a:buBlip>
              <a:defRPr sz="1800">
                <a:solidFill>
                  <a:srgbClr val="000000"/>
                </a:solidFill>
              </a:defRPr>
            </a:pPr>
            <a:r>
              <a:rPr sz="2418">
                <a:solidFill>
                  <a:srgbClr val="6C6963"/>
                </a:solidFill>
              </a:rPr>
              <a:t>They hunted and fished, using all parts of the animal and letting none of it go to waste.</a:t>
            </a:r>
            <a:endParaRPr sz="2418">
              <a:solidFill>
                <a:srgbClr val="6C6963"/>
              </a:solidFill>
            </a:endParaRPr>
          </a:p>
          <a:p>
            <a:pPr lvl="0" marL="444251" indent="-444251" defTabSz="336849">
              <a:spcBef>
                <a:spcPts val="2400"/>
              </a:spcBef>
              <a:buBlip>
                <a:blip r:embed="rId2"/>
              </a:buBlip>
              <a:defRPr sz="1800">
                <a:solidFill>
                  <a:srgbClr val="000000"/>
                </a:solidFill>
              </a:defRPr>
            </a:pPr>
            <a:r>
              <a:rPr sz="2418">
                <a:solidFill>
                  <a:srgbClr val="6C6963"/>
                </a:solidFill>
              </a:rPr>
              <a:t>Although they moved to a different area because of climate change, it was not brought about because of their culture.</a:t>
            </a:r>
          </a:p>
        </p:txBody>
      </p:sp>
      <p:pic>
        <p:nvPicPr>
          <p:cNvPr id="51" name="image10.png"/>
          <p:cNvPicPr/>
          <p:nvPr/>
        </p:nvPicPr>
        <p:blipFill>
          <a:blip r:embed="rId3">
            <a:extLst/>
          </a:blip>
          <a:stretch>
            <a:fillRect/>
          </a:stretch>
        </p:blipFill>
        <p:spPr>
          <a:xfrm>
            <a:off x="8032750" y="2590800"/>
            <a:ext cx="4279900" cy="5080000"/>
          </a:xfrm>
          <a:prstGeom prst="rect">
            <a:avLst/>
          </a:prstGeom>
          <a:ln w="12700">
            <a:miter lim="400000"/>
          </a:ln>
        </p:spPr>
      </p:pic>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 name="Shape 53"/>
          <p:cNvSpPr/>
          <p:nvPr>
            <p:ph type="title"/>
          </p:nvPr>
        </p:nvSpPr>
        <p:spPr>
          <a:xfrm>
            <a:off x="762000" y="381000"/>
            <a:ext cx="11480800" cy="1524000"/>
          </a:xfrm>
          <a:prstGeom prst="rect">
            <a:avLst/>
          </a:prstGeom>
        </p:spPr>
        <p:txBody>
          <a:bodyPr/>
          <a:lstStyle/>
          <a:p>
            <a:pPr lvl="0">
              <a:defRPr sz="1800">
                <a:solidFill>
                  <a:srgbClr val="000000"/>
                </a:solidFill>
                <a:effectLst/>
              </a:defRPr>
            </a:pPr>
            <a:r>
              <a:rPr sz="7400">
                <a:solidFill>
                  <a:srgbClr val="6C6963"/>
                </a:solidFill>
                <a:effectLst>
                  <a:outerShdw sx="100000" sy="100000" kx="0" ky="0" algn="b" rotWithShape="0" blurRad="25400" dist="25400" dir="15900000">
                    <a:srgbClr val="595650">
                      <a:alpha val="33000"/>
                    </a:srgbClr>
                  </a:outerShdw>
                </a:effectLst>
              </a:rPr>
              <a:t>Agriculture &amp; Hunting</a:t>
            </a:r>
          </a:p>
        </p:txBody>
      </p:sp>
      <p:sp>
        <p:nvSpPr>
          <p:cNvPr id="54" name="Shape 54"/>
          <p:cNvSpPr/>
          <p:nvPr>
            <p:ph type="body" idx="1"/>
          </p:nvPr>
        </p:nvSpPr>
        <p:spPr>
          <a:xfrm>
            <a:off x="762000" y="1905000"/>
            <a:ext cx="11480800" cy="4257974"/>
          </a:xfrm>
          <a:prstGeom prst="rect">
            <a:avLst/>
          </a:prstGeom>
        </p:spPr>
        <p:txBody>
          <a:bodyPr/>
          <a:lstStyle/>
          <a:p>
            <a:pPr lvl="0" marL="419606" indent="-419606" defTabSz="344676">
              <a:spcBef>
                <a:spcPts val="2400"/>
              </a:spcBef>
              <a:buBlip>
                <a:blip r:embed="rId2"/>
              </a:buBlip>
              <a:defRPr sz="1800">
                <a:solidFill>
                  <a:srgbClr val="000000"/>
                </a:solidFill>
              </a:defRPr>
            </a:pPr>
            <a:r>
              <a:rPr sz="2400">
                <a:solidFill>
                  <a:srgbClr val="6C6963"/>
                </a:solidFill>
              </a:rPr>
              <a:t>They animals in this area included large animals such as deer, as well as small animals such as rodents and rabbits.  The Hopi  hunted these animals with bow and arrows, nets, and snares.</a:t>
            </a:r>
            <a:endParaRPr sz="2400"/>
          </a:p>
          <a:p>
            <a:pPr lvl="0" marL="419606" indent="-419606" defTabSz="344676">
              <a:spcBef>
                <a:spcPts val="2400"/>
              </a:spcBef>
              <a:buBlip>
                <a:blip r:embed="rId2"/>
              </a:buBlip>
              <a:defRPr sz="1800">
                <a:solidFill>
                  <a:srgbClr val="000000"/>
                </a:solidFill>
              </a:defRPr>
            </a:pPr>
            <a:r>
              <a:rPr sz="2400">
                <a:solidFill>
                  <a:srgbClr val="6C6963"/>
                </a:solidFill>
              </a:rPr>
              <a:t>They would also use corrals and pits to herd animals into a small area for easy killing.</a:t>
            </a:r>
            <a:endParaRPr sz="2400"/>
          </a:p>
          <a:p>
            <a:pPr lvl="0" marL="419606" indent="-419606" defTabSz="344676">
              <a:spcBef>
                <a:spcPts val="2400"/>
              </a:spcBef>
              <a:buBlip>
                <a:blip r:embed="rId2"/>
              </a:buBlip>
              <a:defRPr sz="1800">
                <a:solidFill>
                  <a:srgbClr val="000000"/>
                </a:solidFill>
              </a:defRPr>
            </a:pPr>
            <a:r>
              <a:rPr sz="2400">
                <a:solidFill>
                  <a:srgbClr val="6C6963"/>
                </a:solidFill>
              </a:rPr>
              <a:t>Wild turkeys were domesticated, and the Hopi people used these to supplement their hunting.</a:t>
            </a:r>
            <a:endParaRPr sz="2400"/>
          </a:p>
          <a:p>
            <a:pPr lvl="0" marL="419606" indent="-419606" defTabSz="344676">
              <a:spcBef>
                <a:spcPts val="2400"/>
              </a:spcBef>
              <a:buBlip>
                <a:blip r:embed="rId2"/>
              </a:buBlip>
              <a:defRPr sz="1800">
                <a:solidFill>
                  <a:srgbClr val="000000"/>
                </a:solidFill>
              </a:defRPr>
            </a:pPr>
            <a:r>
              <a:rPr sz="2400">
                <a:solidFill>
                  <a:srgbClr val="6C6963"/>
                </a:solidFill>
              </a:rPr>
              <a:t>They farmed maize (a type of corn), beans, chili peppers, onions, pumpkins, and sunflowers, and dried some to be stored for seed and in case of crop failure in the following year.</a:t>
            </a:r>
          </a:p>
        </p:txBody>
      </p:sp>
      <p:pic>
        <p:nvPicPr>
          <p:cNvPr id="55" name="image11.png"/>
          <p:cNvPicPr/>
          <p:nvPr/>
        </p:nvPicPr>
        <p:blipFill>
          <a:blip r:embed="rId3">
            <a:extLst/>
          </a:blip>
          <a:stretch>
            <a:fillRect/>
          </a:stretch>
        </p:blipFill>
        <p:spPr>
          <a:xfrm>
            <a:off x="3492496" y="6267208"/>
            <a:ext cx="6019809" cy="2991094"/>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 name="Shape 57"/>
          <p:cNvSpPr/>
          <p:nvPr>
            <p:ph type="title"/>
          </p:nvPr>
        </p:nvSpPr>
        <p:spPr>
          <a:xfrm>
            <a:off x="762000" y="381000"/>
            <a:ext cx="11480800" cy="1524000"/>
          </a:xfrm>
          <a:prstGeom prst="rect">
            <a:avLst/>
          </a:prstGeom>
        </p:spPr>
        <p:txBody>
          <a:bodyPr/>
          <a:lstStyle/>
          <a:p>
            <a:pPr lvl="0">
              <a:defRPr sz="1800">
                <a:solidFill>
                  <a:srgbClr val="000000"/>
                </a:solidFill>
                <a:effectLst/>
              </a:defRPr>
            </a:pPr>
            <a:r>
              <a:rPr sz="7400">
                <a:solidFill>
                  <a:srgbClr val="6C6963"/>
                </a:solidFill>
                <a:effectLst>
                  <a:outerShdw sx="100000" sy="100000" kx="0" ky="0" algn="b" rotWithShape="0" blurRad="25400" dist="25400" dir="15900000">
                    <a:srgbClr val="595650">
                      <a:alpha val="33000"/>
                    </a:srgbClr>
                  </a:outerShdw>
                </a:effectLst>
              </a:rPr>
              <a:t>Their Government</a:t>
            </a:r>
          </a:p>
        </p:txBody>
      </p:sp>
      <p:sp>
        <p:nvSpPr>
          <p:cNvPr id="58" name="Shape 58"/>
          <p:cNvSpPr/>
          <p:nvPr>
            <p:ph type="body" idx="1"/>
          </p:nvPr>
        </p:nvSpPr>
        <p:spPr>
          <a:xfrm>
            <a:off x="762000" y="2362200"/>
            <a:ext cx="5334000" cy="6413500"/>
          </a:xfrm>
          <a:prstGeom prst="rect">
            <a:avLst/>
          </a:prstGeom>
        </p:spPr>
        <p:txBody>
          <a:bodyPr/>
          <a:lstStyle/>
          <a:p>
            <a:pPr lvl="0" marL="445911" indent="-445911" defTabSz="461518">
              <a:spcBef>
                <a:spcPts val="3100"/>
              </a:spcBef>
              <a:buBlip>
                <a:blip r:embed="rId2"/>
              </a:buBlip>
              <a:defRPr sz="1800">
                <a:solidFill>
                  <a:srgbClr val="000000"/>
                </a:solidFill>
              </a:defRPr>
            </a:pPr>
            <a:r>
              <a:rPr sz="2500">
                <a:solidFill>
                  <a:srgbClr val="6C6963"/>
                </a:solidFill>
              </a:rPr>
              <a:t>They governed with a matrilineal system, which means that the women were in charge, and relationships were followed through the mother’s line.</a:t>
            </a:r>
            <a:endParaRPr sz="2500"/>
          </a:p>
          <a:p>
            <a:pPr lvl="0" marL="445911" indent="-445911" defTabSz="461518">
              <a:spcBef>
                <a:spcPts val="3100"/>
              </a:spcBef>
              <a:buBlip>
                <a:blip r:embed="rId2"/>
              </a:buBlip>
              <a:defRPr sz="1800">
                <a:solidFill>
                  <a:srgbClr val="000000"/>
                </a:solidFill>
              </a:defRPr>
            </a:pPr>
            <a:r>
              <a:rPr sz="2500">
                <a:solidFill>
                  <a:srgbClr val="6C6963"/>
                </a:solidFill>
              </a:rPr>
              <a:t>Each pueblo, which was a group of families or clans, had a group of elder women who made decisions on behalf of the pueblo.</a:t>
            </a:r>
            <a:endParaRPr sz="2500"/>
          </a:p>
          <a:p>
            <a:pPr lvl="0" marL="445911" indent="-445911" defTabSz="461518">
              <a:spcBef>
                <a:spcPts val="3100"/>
              </a:spcBef>
              <a:buBlip>
                <a:blip r:embed="rId2"/>
              </a:buBlip>
              <a:defRPr sz="1800">
                <a:solidFill>
                  <a:srgbClr val="000000"/>
                </a:solidFill>
              </a:defRPr>
            </a:pPr>
            <a:r>
              <a:rPr sz="2500">
                <a:solidFill>
                  <a:srgbClr val="6C6963"/>
                </a:solidFill>
              </a:rPr>
              <a:t>They were known as the “peaceful ones” in the Southwest, and rarely fought against other tribes or pueblos, but would fiercely protect their people and property if threatened.</a:t>
            </a:r>
          </a:p>
        </p:txBody>
      </p:sp>
      <p:pic>
        <p:nvPicPr>
          <p:cNvPr id="59" name="image12.png"/>
          <p:cNvPicPr/>
          <p:nvPr/>
        </p:nvPicPr>
        <p:blipFill>
          <a:blip r:embed="rId3">
            <a:extLst/>
          </a:blip>
          <a:stretch>
            <a:fillRect/>
          </a:stretch>
        </p:blipFill>
        <p:spPr>
          <a:xfrm>
            <a:off x="7175500" y="2444750"/>
            <a:ext cx="4196006" cy="6248400"/>
          </a:xfrm>
          <a:prstGeom prst="rect">
            <a:avLst/>
          </a:prstGeom>
          <a:ln w="12700">
            <a:miter lim="400000"/>
          </a:ln>
        </p:spPr>
      </p:pic>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 name="Shape 61"/>
          <p:cNvSpPr/>
          <p:nvPr>
            <p:ph type="title"/>
          </p:nvPr>
        </p:nvSpPr>
        <p:spPr>
          <a:xfrm>
            <a:off x="762000" y="381000"/>
            <a:ext cx="11480800" cy="1524000"/>
          </a:xfrm>
          <a:prstGeom prst="rect">
            <a:avLst/>
          </a:prstGeom>
        </p:spPr>
        <p:txBody>
          <a:bodyPr/>
          <a:lstStyle>
            <a:lvl1pPr defTabSz="479044">
              <a:defRPr sz="6000">
                <a:effectLst>
                  <a:outerShdw sx="100000" sy="100000" kx="0" ky="0" algn="b" rotWithShape="0" blurRad="25400" dist="20828" dir="15900000">
                    <a:srgbClr val="595650">
                      <a:alpha val="33000"/>
                    </a:srgbClr>
                  </a:outerShdw>
                </a:effectLst>
              </a:defRPr>
            </a:lvl1pPr>
          </a:lstStyle>
          <a:p>
            <a:pPr lvl="0">
              <a:defRPr sz="1800">
                <a:solidFill>
                  <a:srgbClr val="000000"/>
                </a:solidFill>
                <a:effectLst/>
              </a:defRPr>
            </a:pPr>
            <a:r>
              <a:rPr sz="6000">
                <a:solidFill>
                  <a:srgbClr val="6C6963"/>
                </a:solidFill>
                <a:effectLst>
                  <a:outerShdw sx="100000" sy="100000" kx="0" ky="0" algn="b" rotWithShape="0" blurRad="25400" dist="20828" dir="15900000">
                    <a:srgbClr val="595650">
                      <a:alpha val="33000"/>
                    </a:srgbClr>
                  </a:outerShdw>
                </a:effectLst>
              </a:rPr>
              <a:t>Laws and How They Were Enforced</a:t>
            </a:r>
          </a:p>
        </p:txBody>
      </p:sp>
      <p:sp>
        <p:nvSpPr>
          <p:cNvPr id="62" name="Shape 62"/>
          <p:cNvSpPr/>
          <p:nvPr>
            <p:ph type="body" idx="1"/>
          </p:nvPr>
        </p:nvSpPr>
        <p:spPr>
          <a:xfrm>
            <a:off x="762000" y="2019300"/>
            <a:ext cx="11480800" cy="5715002"/>
          </a:xfrm>
          <a:prstGeom prst="rect">
            <a:avLst/>
          </a:prstGeom>
        </p:spPr>
        <p:txBody>
          <a:bodyPr/>
          <a:lstStyle/>
          <a:p>
            <a:pPr lvl="0" marL="772541" indent="-772541" defTabSz="461518">
              <a:spcBef>
                <a:spcPts val="3300"/>
              </a:spcBef>
              <a:buBlip>
                <a:blip r:embed="rId2"/>
              </a:buBlip>
              <a:defRPr sz="1800">
                <a:solidFill>
                  <a:srgbClr val="000000"/>
                </a:solidFill>
              </a:defRPr>
            </a:pPr>
            <a:r>
              <a:rPr sz="3300">
                <a:solidFill>
                  <a:srgbClr val="6C6963"/>
                </a:solidFill>
              </a:rPr>
              <a:t>The women made the decisions as they were the ones who were home.</a:t>
            </a:r>
            <a:endParaRPr sz="3300"/>
          </a:p>
          <a:p>
            <a:pPr lvl="0" marL="772541" indent="-772541" defTabSz="461518">
              <a:spcBef>
                <a:spcPts val="3300"/>
              </a:spcBef>
              <a:buBlip>
                <a:blip r:embed="rId2"/>
              </a:buBlip>
              <a:defRPr sz="1800">
                <a:solidFill>
                  <a:srgbClr val="000000"/>
                </a:solidFill>
              </a:defRPr>
            </a:pPr>
            <a:r>
              <a:rPr sz="3300">
                <a:solidFill>
                  <a:srgbClr val="6C6963"/>
                </a:solidFill>
              </a:rPr>
              <a:t>Rarely did people go against what was considered acceptable behaviour.</a:t>
            </a:r>
            <a:endParaRPr sz="3300"/>
          </a:p>
          <a:p>
            <a:pPr lvl="0" marL="772541" indent="-772541" defTabSz="461518">
              <a:spcBef>
                <a:spcPts val="3300"/>
              </a:spcBef>
              <a:buBlip>
                <a:blip r:embed="rId2"/>
              </a:buBlip>
              <a:defRPr sz="1800">
                <a:solidFill>
                  <a:srgbClr val="000000"/>
                </a:solidFill>
              </a:defRPr>
            </a:pPr>
            <a:r>
              <a:rPr sz="3300">
                <a:solidFill>
                  <a:srgbClr val="6C6963"/>
                </a:solidFill>
              </a:rPr>
              <a:t>If people did go against the social order, the adults in the clan decided their punishment, the most severe of which was banishment or ostracism.  </a:t>
            </a:r>
            <a:endParaRPr sz="3300"/>
          </a:p>
          <a:p>
            <a:pPr lvl="0" marL="772541" indent="-772541" defTabSz="461518">
              <a:spcBef>
                <a:spcPts val="3300"/>
              </a:spcBef>
              <a:buBlip>
                <a:blip r:embed="rId2"/>
              </a:buBlip>
              <a:defRPr sz="1800">
                <a:solidFill>
                  <a:srgbClr val="000000"/>
                </a:solidFill>
              </a:defRPr>
            </a:pPr>
            <a:r>
              <a:rPr sz="3300">
                <a:solidFill>
                  <a:srgbClr val="6C6963"/>
                </a:solidFill>
              </a:rPr>
              <a:t>The Hopi people considered it wrong to lie, steal, or be unfaithful to your spouse.</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 name="Shape 64"/>
          <p:cNvSpPr/>
          <p:nvPr>
            <p:ph type="title"/>
          </p:nvPr>
        </p:nvSpPr>
        <p:spPr>
          <a:xfrm>
            <a:off x="761999" y="760833"/>
            <a:ext cx="11480803" cy="1524003"/>
          </a:xfrm>
          <a:prstGeom prst="rect">
            <a:avLst/>
          </a:prstGeom>
        </p:spPr>
        <p:txBody>
          <a:bodyPr/>
          <a:lstStyle/>
          <a:p>
            <a:pPr lvl="0">
              <a:defRPr sz="1800">
                <a:solidFill>
                  <a:srgbClr val="000000"/>
                </a:solidFill>
                <a:effectLst/>
              </a:defRPr>
            </a:pPr>
            <a:r>
              <a:rPr sz="7400">
                <a:solidFill>
                  <a:srgbClr val="6C6963"/>
                </a:solidFill>
                <a:effectLst>
                  <a:outerShdw sx="100000" sy="100000" kx="0" ky="0" algn="b" rotWithShape="0" blurRad="25400" dist="25400" dir="15900000">
                    <a:srgbClr val="595650">
                      <a:alpha val="33000"/>
                    </a:srgbClr>
                  </a:outerShdw>
                </a:effectLst>
              </a:rPr>
              <a:t>Resources &amp; Trade</a:t>
            </a:r>
          </a:p>
        </p:txBody>
      </p:sp>
      <p:sp>
        <p:nvSpPr>
          <p:cNvPr id="65" name="Shape 65"/>
          <p:cNvSpPr/>
          <p:nvPr>
            <p:ph type="body" idx="1"/>
          </p:nvPr>
        </p:nvSpPr>
        <p:spPr>
          <a:xfrm>
            <a:off x="762000" y="2768600"/>
            <a:ext cx="8113853" cy="5715000"/>
          </a:xfrm>
          <a:prstGeom prst="rect">
            <a:avLst/>
          </a:prstGeom>
        </p:spPr>
        <p:txBody>
          <a:bodyPr/>
          <a:lstStyle/>
          <a:p>
            <a:pPr lvl="0" marL="640079" indent="-640079" defTabSz="420623">
              <a:spcBef>
                <a:spcPts val="3000"/>
              </a:spcBef>
              <a:buBlip>
                <a:blip r:embed="rId2"/>
              </a:buBlip>
              <a:defRPr sz="1800">
                <a:solidFill>
                  <a:srgbClr val="000000"/>
                </a:solidFill>
              </a:defRPr>
            </a:pPr>
            <a:r>
              <a:rPr sz="3000">
                <a:solidFill>
                  <a:srgbClr val="6C6963"/>
                </a:solidFill>
              </a:rPr>
              <a:t>The Hopi obtained gems and shells from other tribes.</a:t>
            </a:r>
            <a:endParaRPr sz="3000"/>
          </a:p>
          <a:p>
            <a:pPr lvl="0" marL="640079" indent="-640079" defTabSz="420623">
              <a:spcBef>
                <a:spcPts val="3000"/>
              </a:spcBef>
              <a:buBlip>
                <a:blip r:embed="rId2"/>
              </a:buBlip>
              <a:defRPr sz="1800">
                <a:solidFill>
                  <a:srgbClr val="000000"/>
                </a:solidFill>
              </a:defRPr>
            </a:pPr>
            <a:r>
              <a:rPr sz="3000">
                <a:solidFill>
                  <a:srgbClr val="6C6963"/>
                </a:solidFill>
              </a:rPr>
              <a:t>They traded for sheep and wool, as well as buckskins.</a:t>
            </a:r>
            <a:endParaRPr sz="3000"/>
          </a:p>
          <a:p>
            <a:pPr lvl="0" marL="640079" indent="-640079" defTabSz="420623">
              <a:spcBef>
                <a:spcPts val="3000"/>
              </a:spcBef>
              <a:buBlip>
                <a:blip r:embed="rId2"/>
              </a:buBlip>
              <a:defRPr sz="1800">
                <a:solidFill>
                  <a:srgbClr val="000000"/>
                </a:solidFill>
              </a:defRPr>
            </a:pPr>
            <a:r>
              <a:rPr sz="3000">
                <a:solidFill>
                  <a:srgbClr val="6C6963"/>
                </a:solidFill>
              </a:rPr>
              <a:t>The Hopi would trade silver and hides from other animals, as well as surplus food.</a:t>
            </a:r>
            <a:endParaRPr sz="3000"/>
          </a:p>
          <a:p>
            <a:pPr lvl="0" marL="640079" indent="-640079" defTabSz="420623">
              <a:spcBef>
                <a:spcPts val="3000"/>
              </a:spcBef>
              <a:buBlip>
                <a:blip r:embed="rId2"/>
              </a:buBlip>
              <a:defRPr sz="1800">
                <a:solidFill>
                  <a:srgbClr val="000000"/>
                </a:solidFill>
              </a:defRPr>
            </a:pPr>
            <a:r>
              <a:rPr sz="3000">
                <a:solidFill>
                  <a:srgbClr val="6C6963"/>
                </a:solidFill>
              </a:rPr>
              <a:t>They made pottery and wove blankets which were also used as trade items.</a:t>
            </a:r>
            <a:endParaRPr sz="3000"/>
          </a:p>
          <a:p>
            <a:pPr lvl="0" marL="640079" indent="-640079" defTabSz="420623">
              <a:spcBef>
                <a:spcPts val="3000"/>
              </a:spcBef>
              <a:buBlip>
                <a:blip r:embed="rId2"/>
              </a:buBlip>
              <a:defRPr sz="1800">
                <a:solidFill>
                  <a:srgbClr val="000000"/>
                </a:solidFill>
              </a:defRPr>
            </a:pPr>
            <a:r>
              <a:rPr sz="3000">
                <a:solidFill>
                  <a:srgbClr val="6C6963"/>
                </a:solidFill>
              </a:rPr>
              <a:t>Jewelry was also used as a trade item.</a:t>
            </a:r>
          </a:p>
        </p:txBody>
      </p:sp>
      <p:pic>
        <p:nvPicPr>
          <p:cNvPr id="66" name="image13.png"/>
          <p:cNvPicPr/>
          <p:nvPr/>
        </p:nvPicPr>
        <p:blipFill>
          <a:blip r:embed="rId3">
            <a:extLst/>
          </a:blip>
          <a:stretch>
            <a:fillRect/>
          </a:stretch>
        </p:blipFill>
        <p:spPr>
          <a:xfrm>
            <a:off x="8981664" y="3102279"/>
            <a:ext cx="3289302" cy="2463802"/>
          </a:xfrm>
          <a:prstGeom prst="rect">
            <a:avLst/>
          </a:prstGeom>
          <a:ln w="12700">
            <a:miter lim="400000"/>
          </a:ln>
        </p:spPr>
      </p:pic>
      <p:pic>
        <p:nvPicPr>
          <p:cNvPr id="67" name="image14.png"/>
          <p:cNvPicPr/>
          <p:nvPr/>
        </p:nvPicPr>
        <p:blipFill>
          <a:blip r:embed="rId4">
            <a:extLst/>
          </a:blip>
          <a:stretch>
            <a:fillRect/>
          </a:stretch>
        </p:blipFill>
        <p:spPr>
          <a:xfrm>
            <a:off x="8880064" y="5895166"/>
            <a:ext cx="3492502" cy="2324102"/>
          </a:xfrm>
          <a:prstGeom prst="rect">
            <a:avLst/>
          </a:prstGeom>
          <a:ln w="12700">
            <a:miter lim="400000"/>
          </a:ln>
        </p:spPr>
      </p:pic>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6C6963"/>
      </a:dk1>
      <a:lt1>
        <a:srgbClr val="092A6C"/>
      </a:lt1>
      <a:dk2>
        <a:srgbClr val="A7A7A7"/>
      </a:dk2>
      <a:lt2>
        <a:srgbClr val="535353"/>
      </a:lt2>
      <a:accent1>
        <a:srgbClr val="5B7376"/>
      </a:accent1>
      <a:accent2>
        <a:srgbClr val="9B9E5B"/>
      </a:accent2>
      <a:accent3>
        <a:srgbClr val="CC943D"/>
      </a:accent3>
      <a:accent4>
        <a:srgbClr val="A55A01"/>
      </a:accent4>
      <a:accent5>
        <a:srgbClr val="9D3320"/>
      </a:accent5>
      <a:accent6>
        <a:srgbClr val="83525A"/>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12700" dir="0">
              <a:srgbClr val="000000">
                <a:alpha val="60000"/>
              </a:srgbClr>
            </a:outerShdw>
          </a:effectLst>
        </a:effectStyle>
        <a:effectStyle>
          <a:effectLst>
            <a:outerShdw sx="100000" sy="100000" kx="0" ky="0" algn="b" rotWithShape="0" blurRad="50800" dist="12700" dir="0">
              <a:srgbClr val="000000">
                <a:alpha val="60000"/>
              </a:srgbClr>
            </a:outerShdw>
          </a:effectLst>
        </a:effectStyle>
        <a:effectStyle>
          <a:effectLst>
            <a:outerShdw sx="100000" sy="100000" kx="0" ky="0" algn="b" rotWithShape="0" blurRad="50800" dist="12700" dir="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92C6C"/>
        </a:solidFill>
        <a:ln w="25400" cap="flat">
          <a:solidFill>
            <a:srgbClr val="5B7376"/>
          </a:solidFill>
          <a:prstDash val="solid"/>
          <a:bevel/>
        </a:ln>
        <a:effectLst>
          <a:outerShdw sx="100000" sy="100000" kx="0" ky="0" algn="b" rotWithShape="0" blurRad="50800" dist="12700" dir="0">
            <a:srgbClr val="000000">
              <a:alpha val="6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800" u="none" kumimoji="0" normalizeH="0">
            <a:ln>
              <a:noFill/>
            </a:ln>
            <a:solidFill>
              <a:srgbClr val="6C6963"/>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B7376"/>
          </a:solidFill>
          <a:prstDash val="solid"/>
          <a:bevel/>
        </a:ln>
        <a:effectLst>
          <a:outerShdw sx="100000" sy="100000" kx="0" ky="0" algn="b" rotWithShape="0" blurRad="50800" dist="12700" dir="0">
            <a:srgbClr val="000000">
              <a:alpha val="60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800" u="none" kumimoji="0" normalizeH="0">
            <a:ln>
              <a:noFill/>
            </a:ln>
            <a:solidFill>
              <a:srgbClr val="6C6963"/>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5B7376"/>
      </a:accent1>
      <a:accent2>
        <a:srgbClr val="9B9E5B"/>
      </a:accent2>
      <a:accent3>
        <a:srgbClr val="CC943D"/>
      </a:accent3>
      <a:accent4>
        <a:srgbClr val="A55A01"/>
      </a:accent4>
      <a:accent5>
        <a:srgbClr val="9D3320"/>
      </a:accent5>
      <a:accent6>
        <a:srgbClr val="83525A"/>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12700" dir="0">
              <a:srgbClr val="000000">
                <a:alpha val="60000"/>
              </a:srgbClr>
            </a:outerShdw>
          </a:effectLst>
        </a:effectStyle>
        <a:effectStyle>
          <a:effectLst>
            <a:outerShdw sx="100000" sy="100000" kx="0" ky="0" algn="b" rotWithShape="0" blurRad="50800" dist="12700" dir="0">
              <a:srgbClr val="000000">
                <a:alpha val="60000"/>
              </a:srgbClr>
            </a:outerShdw>
          </a:effectLst>
        </a:effectStyle>
        <a:effectStyle>
          <a:effectLst>
            <a:outerShdw sx="100000" sy="100000" kx="0" ky="0" algn="b" rotWithShape="0" blurRad="50800" dist="12700" dir="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92C6C"/>
        </a:solidFill>
        <a:ln w="25400" cap="flat">
          <a:solidFill>
            <a:srgbClr val="5B7376"/>
          </a:solidFill>
          <a:prstDash val="solid"/>
          <a:bevel/>
        </a:ln>
        <a:effectLst>
          <a:outerShdw sx="100000" sy="100000" kx="0" ky="0" algn="b" rotWithShape="0" blurRad="50800" dist="12700" dir="0">
            <a:srgbClr val="000000">
              <a:alpha val="6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800" u="none" kumimoji="0" normalizeH="0">
            <a:ln>
              <a:noFill/>
            </a:ln>
            <a:solidFill>
              <a:srgbClr val="6C6963"/>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B7376"/>
          </a:solidFill>
          <a:prstDash val="solid"/>
          <a:bevel/>
        </a:ln>
        <a:effectLst>
          <a:outerShdw sx="100000" sy="100000" kx="0" ky="0" algn="b" rotWithShape="0" blurRad="50800" dist="12700" dir="0">
            <a:srgbClr val="000000">
              <a:alpha val="60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800" u="none" kumimoji="0" normalizeH="0">
            <a:ln>
              <a:noFill/>
            </a:ln>
            <a:solidFill>
              <a:srgbClr val="6C6963"/>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